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372" r:id="rId7"/>
    <p:sldId id="263" r:id="rId8"/>
    <p:sldId id="262" r:id="rId9"/>
    <p:sldId id="370" r:id="rId10"/>
    <p:sldId id="371" r:id="rId11"/>
    <p:sldId id="368" r:id="rId12"/>
    <p:sldId id="373" r:id="rId13"/>
    <p:sldId id="375" r:id="rId14"/>
    <p:sldId id="376" r:id="rId15"/>
    <p:sldId id="377" r:id="rId16"/>
    <p:sldId id="374" r:id="rId17"/>
    <p:sldId id="3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A90A"/>
    <a:srgbClr val="D55E00"/>
    <a:srgbClr val="000000"/>
    <a:srgbClr val="E69F00"/>
    <a:srgbClr val="4472C4"/>
    <a:srgbClr val="FBE4D4"/>
    <a:srgbClr val="E4E4E4"/>
    <a:srgbClr val="C8E7A7"/>
    <a:srgbClr val="7C9CD5"/>
    <a:srgbClr val="3446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686E28-A113-4246-8166-DDFC69BA4DC8}" v="31" dt="2024-03-04T16:39:08.9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78" autoAdjust="0"/>
    <p:restoredTop sz="94660"/>
  </p:normalViewPr>
  <p:slideViewPr>
    <p:cSldViewPr snapToGrid="0">
      <p:cViewPr varScale="1">
        <p:scale>
          <a:sx n="107" d="100"/>
          <a:sy n="107" d="100"/>
        </p:scale>
        <p:origin x="12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Millard-Martin" userId="05da8a34-bd41-4328-a007-29720addf95a" providerId="ADAL" clId="{B988A055-BDB7-427B-92CD-B7D07A848567}"/>
    <pc:docChg chg="undo custSel addSld delSld modSld">
      <pc:chgData name="Ben Millard-Martin" userId="05da8a34-bd41-4328-a007-29720addf95a" providerId="ADAL" clId="{B988A055-BDB7-427B-92CD-B7D07A848567}" dt="2024-01-05T17:38:44.970" v="244" actId="1036"/>
      <pc:docMkLst>
        <pc:docMk/>
      </pc:docMkLst>
      <pc:sldChg chg="del">
        <pc:chgData name="Ben Millard-Martin" userId="05da8a34-bd41-4328-a007-29720addf95a" providerId="ADAL" clId="{B988A055-BDB7-427B-92CD-B7D07A848567}" dt="2024-01-05T17:03:15.828" v="0" actId="47"/>
        <pc:sldMkLst>
          <pc:docMk/>
          <pc:sldMk cId="1540466241" sldId="261"/>
        </pc:sldMkLst>
      </pc:sldChg>
      <pc:sldChg chg="addSp modSp mod">
        <pc:chgData name="Ben Millard-Martin" userId="05da8a34-bd41-4328-a007-29720addf95a" providerId="ADAL" clId="{B988A055-BDB7-427B-92CD-B7D07A848567}" dt="2024-01-05T17:09:04.671" v="121" actId="164"/>
        <pc:sldMkLst>
          <pc:docMk/>
          <pc:sldMk cId="2607965424" sldId="263"/>
        </pc:sldMkLst>
        <pc:spChg chg="add mod">
          <ac:chgData name="Ben Millard-Martin" userId="05da8a34-bd41-4328-a007-29720addf95a" providerId="ADAL" clId="{B988A055-BDB7-427B-92CD-B7D07A848567}" dt="2024-01-05T17:09:04.671" v="121" actId="164"/>
          <ac:spMkLst>
            <pc:docMk/>
            <pc:sldMk cId="2607965424" sldId="263"/>
            <ac:spMk id="2" creationId="{542E0805-1B1F-2B75-FCD4-64C067357905}"/>
          </ac:spMkLst>
        </pc:spChg>
        <pc:spChg chg="add mod">
          <ac:chgData name="Ben Millard-Martin" userId="05da8a34-bd41-4328-a007-29720addf95a" providerId="ADAL" clId="{B988A055-BDB7-427B-92CD-B7D07A848567}" dt="2024-01-05T17:09:04.671" v="121" actId="164"/>
          <ac:spMkLst>
            <pc:docMk/>
            <pc:sldMk cId="2607965424" sldId="263"/>
            <ac:spMk id="3" creationId="{44D3A0BF-7156-D819-A826-71828AE9FF4F}"/>
          </ac:spMkLst>
        </pc:spChg>
        <pc:spChg chg="add mod">
          <ac:chgData name="Ben Millard-Martin" userId="05da8a34-bd41-4328-a007-29720addf95a" providerId="ADAL" clId="{B988A055-BDB7-427B-92CD-B7D07A848567}" dt="2024-01-05T17:09:04.671" v="121" actId="164"/>
          <ac:spMkLst>
            <pc:docMk/>
            <pc:sldMk cId="2607965424" sldId="263"/>
            <ac:spMk id="4" creationId="{0C33C5FB-4C21-482E-4D50-2588DBEF8DF8}"/>
          </ac:spMkLst>
        </pc:spChg>
        <pc:spChg chg="add mod">
          <ac:chgData name="Ben Millard-Martin" userId="05da8a34-bd41-4328-a007-29720addf95a" providerId="ADAL" clId="{B988A055-BDB7-427B-92CD-B7D07A848567}" dt="2024-01-05T17:09:04.671" v="121" actId="164"/>
          <ac:spMkLst>
            <pc:docMk/>
            <pc:sldMk cId="2607965424" sldId="263"/>
            <ac:spMk id="5" creationId="{089C9201-E30A-F829-1620-5D557BECA39B}"/>
          </ac:spMkLst>
        </pc:spChg>
        <pc:grpChg chg="add mod">
          <ac:chgData name="Ben Millard-Martin" userId="05da8a34-bd41-4328-a007-29720addf95a" providerId="ADAL" clId="{B988A055-BDB7-427B-92CD-B7D07A848567}" dt="2024-01-05T17:09:04.671" v="121" actId="164"/>
          <ac:grpSpMkLst>
            <pc:docMk/>
            <pc:sldMk cId="2607965424" sldId="263"/>
            <ac:grpSpMk id="6" creationId="{62ACFBDC-3241-6C96-3C29-630D2D8BA33A}"/>
          </ac:grpSpMkLst>
        </pc:grpChg>
        <pc:grpChg chg="mod">
          <ac:chgData name="Ben Millard-Martin" userId="05da8a34-bd41-4328-a007-29720addf95a" providerId="ADAL" clId="{B988A055-BDB7-427B-92CD-B7D07A848567}" dt="2024-01-05T17:09:04.671" v="121" actId="164"/>
          <ac:grpSpMkLst>
            <pc:docMk/>
            <pc:sldMk cId="2607965424" sldId="263"/>
            <ac:grpSpMk id="47" creationId="{8BD68966-B244-A282-D201-D5C086895127}"/>
          </ac:grpSpMkLst>
        </pc:grpChg>
        <pc:picChg chg="mod">
          <ac:chgData name="Ben Millard-Martin" userId="05da8a34-bd41-4328-a007-29720addf95a" providerId="ADAL" clId="{B988A055-BDB7-427B-92CD-B7D07A848567}" dt="2024-01-05T17:03:27.368" v="1" actId="1076"/>
          <ac:picMkLst>
            <pc:docMk/>
            <pc:sldMk cId="2607965424" sldId="263"/>
            <ac:picMk id="10" creationId="{37759A74-3928-1EEF-6675-0094DD4A8258}"/>
          </ac:picMkLst>
        </pc:picChg>
        <pc:picChg chg="mod">
          <ac:chgData name="Ben Millard-Martin" userId="05da8a34-bd41-4328-a007-29720addf95a" providerId="ADAL" clId="{B988A055-BDB7-427B-92CD-B7D07A848567}" dt="2024-01-05T17:07:51.189" v="90" actId="14100"/>
          <ac:picMkLst>
            <pc:docMk/>
            <pc:sldMk cId="2607965424" sldId="263"/>
            <ac:picMk id="41" creationId="{D459C349-03B6-8C13-A75E-C8B60D67F0DD}"/>
          </ac:picMkLst>
        </pc:picChg>
      </pc:sldChg>
      <pc:sldChg chg="addSp delSp modSp mod">
        <pc:chgData name="Ben Millard-Martin" userId="05da8a34-bd41-4328-a007-29720addf95a" providerId="ADAL" clId="{B988A055-BDB7-427B-92CD-B7D07A848567}" dt="2024-01-05T17:31:17.359" v="171" actId="1076"/>
        <pc:sldMkLst>
          <pc:docMk/>
          <pc:sldMk cId="2327927848" sldId="370"/>
        </pc:sldMkLst>
        <pc:spChg chg="add del mod">
          <ac:chgData name="Ben Millard-Martin" userId="05da8a34-bd41-4328-a007-29720addf95a" providerId="ADAL" clId="{B988A055-BDB7-427B-92CD-B7D07A848567}" dt="2024-01-05T17:27:15.967" v="125"/>
          <ac:spMkLst>
            <pc:docMk/>
            <pc:sldMk cId="2327927848" sldId="370"/>
            <ac:spMk id="2" creationId="{871C648A-441A-5368-E876-E13D7BD33184}"/>
          </ac:spMkLst>
        </pc:spChg>
        <pc:spChg chg="add del mod">
          <ac:chgData name="Ben Millard-Martin" userId="05da8a34-bd41-4328-a007-29720addf95a" providerId="ADAL" clId="{B988A055-BDB7-427B-92CD-B7D07A848567}" dt="2024-01-05T17:27:19.356" v="127"/>
          <ac:spMkLst>
            <pc:docMk/>
            <pc:sldMk cId="2327927848" sldId="370"/>
            <ac:spMk id="3" creationId="{7C660AC8-413F-F645-8041-1C4ECEC941D2}"/>
          </ac:spMkLst>
        </pc:spChg>
        <pc:spChg chg="add del mod">
          <ac:chgData name="Ben Millard-Martin" userId="05da8a34-bd41-4328-a007-29720addf95a" providerId="ADAL" clId="{B988A055-BDB7-427B-92CD-B7D07A848567}" dt="2024-01-05T17:27:38.809" v="135"/>
          <ac:spMkLst>
            <pc:docMk/>
            <pc:sldMk cId="2327927848" sldId="370"/>
            <ac:spMk id="4" creationId="{433A066B-3E7F-7C75-B69F-3EC53BD3E9A4}"/>
          </ac:spMkLst>
        </pc:spChg>
        <pc:spChg chg="add del mod">
          <ac:chgData name="Ben Millard-Martin" userId="05da8a34-bd41-4328-a007-29720addf95a" providerId="ADAL" clId="{B988A055-BDB7-427B-92CD-B7D07A848567}" dt="2024-01-05T17:27:38.459" v="134"/>
          <ac:spMkLst>
            <pc:docMk/>
            <pc:sldMk cId="2327927848" sldId="370"/>
            <ac:spMk id="6" creationId="{D513F2E8-B1FB-A5B2-01F1-17F702F1C5E1}"/>
          </ac:spMkLst>
        </pc:spChg>
        <pc:spChg chg="add mod">
          <ac:chgData name="Ben Millard-Martin" userId="05da8a34-bd41-4328-a007-29720addf95a" providerId="ADAL" clId="{B988A055-BDB7-427B-92CD-B7D07A848567}" dt="2024-01-05T17:31:06.153" v="168" actId="208"/>
          <ac:spMkLst>
            <pc:docMk/>
            <pc:sldMk cId="2327927848" sldId="370"/>
            <ac:spMk id="9" creationId="{76028696-B912-3D56-8FF6-FAF30C092C06}"/>
          </ac:spMkLst>
        </pc:spChg>
        <pc:spChg chg="add mod">
          <ac:chgData name="Ben Millard-Martin" userId="05da8a34-bd41-4328-a007-29720addf95a" providerId="ADAL" clId="{B988A055-BDB7-427B-92CD-B7D07A848567}" dt="2024-01-05T17:31:06.153" v="168" actId="208"/>
          <ac:spMkLst>
            <pc:docMk/>
            <pc:sldMk cId="2327927848" sldId="370"/>
            <ac:spMk id="10" creationId="{F02949F0-84E4-978F-C196-54DB1C7764DE}"/>
          </ac:spMkLst>
        </pc:spChg>
        <pc:spChg chg="add del mod">
          <ac:chgData name="Ben Millard-Martin" userId="05da8a34-bd41-4328-a007-29720addf95a" providerId="ADAL" clId="{B988A055-BDB7-427B-92CD-B7D07A848567}" dt="2024-01-05T17:30:10.385" v="157"/>
          <ac:spMkLst>
            <pc:docMk/>
            <pc:sldMk cId="2327927848" sldId="370"/>
            <ac:spMk id="11" creationId="{2A07EE3B-4EF0-1ED2-57C9-7243B56FCD4F}"/>
          </ac:spMkLst>
        </pc:spChg>
        <pc:spChg chg="add del mod">
          <ac:chgData name="Ben Millard-Martin" userId="05da8a34-bd41-4328-a007-29720addf95a" providerId="ADAL" clId="{B988A055-BDB7-427B-92CD-B7D07A848567}" dt="2024-01-05T17:30:10.385" v="157"/>
          <ac:spMkLst>
            <pc:docMk/>
            <pc:sldMk cId="2327927848" sldId="370"/>
            <ac:spMk id="12" creationId="{D2DE3272-544B-FDE7-EC1D-8011F428EDA6}"/>
          </ac:spMkLst>
        </pc:spChg>
        <pc:spChg chg="del mod">
          <ac:chgData name="Ben Millard-Martin" userId="05da8a34-bd41-4328-a007-29720addf95a" providerId="ADAL" clId="{B988A055-BDB7-427B-92CD-B7D07A848567}" dt="2024-01-05T17:30:16.636" v="159" actId="478"/>
          <ac:spMkLst>
            <pc:docMk/>
            <pc:sldMk cId="2327927848" sldId="370"/>
            <ac:spMk id="13" creationId="{7108C34A-B7A2-9C06-4FFD-7222F040C61C}"/>
          </ac:spMkLst>
        </pc:spChg>
        <pc:spChg chg="del mod">
          <ac:chgData name="Ben Millard-Martin" userId="05da8a34-bd41-4328-a007-29720addf95a" providerId="ADAL" clId="{B988A055-BDB7-427B-92CD-B7D07A848567}" dt="2024-01-05T17:30:15.453" v="158" actId="478"/>
          <ac:spMkLst>
            <pc:docMk/>
            <pc:sldMk cId="2327927848" sldId="370"/>
            <ac:spMk id="14" creationId="{C67D3150-2D91-AB77-70A4-0B6DF0AC1DB5}"/>
          </ac:spMkLst>
        </pc:spChg>
        <pc:spChg chg="mod">
          <ac:chgData name="Ben Millard-Martin" userId="05da8a34-bd41-4328-a007-29720addf95a" providerId="ADAL" clId="{B988A055-BDB7-427B-92CD-B7D07A848567}" dt="2024-01-05T17:31:06.153" v="168" actId="208"/>
          <ac:spMkLst>
            <pc:docMk/>
            <pc:sldMk cId="2327927848" sldId="370"/>
            <ac:spMk id="15" creationId="{743AD28F-06C8-CA54-6115-4B947B54B65D}"/>
          </ac:spMkLst>
        </pc:spChg>
        <pc:spChg chg="mod">
          <ac:chgData name="Ben Millard-Martin" userId="05da8a34-bd41-4328-a007-29720addf95a" providerId="ADAL" clId="{B988A055-BDB7-427B-92CD-B7D07A848567}" dt="2024-01-05T17:27:12.145" v="123" actId="1076"/>
          <ac:spMkLst>
            <pc:docMk/>
            <pc:sldMk cId="2327927848" sldId="370"/>
            <ac:spMk id="51" creationId="{70626FC7-F3C0-20C7-F049-B2ED354EECFE}"/>
          </ac:spMkLst>
        </pc:spChg>
        <pc:grpChg chg="del">
          <ac:chgData name="Ben Millard-Martin" userId="05da8a34-bd41-4328-a007-29720addf95a" providerId="ADAL" clId="{B988A055-BDB7-427B-92CD-B7D07A848567}" dt="2024-01-05T17:31:11.741" v="169" actId="478"/>
          <ac:grpSpMkLst>
            <pc:docMk/>
            <pc:sldMk cId="2327927848" sldId="370"/>
            <ac:grpSpMk id="46" creationId="{616D2A4F-E5C4-72FD-AB46-AA1208F2BDED}"/>
          </ac:grpSpMkLst>
        </pc:grpChg>
        <pc:picChg chg="add del mod">
          <ac:chgData name="Ben Millard-Martin" userId="05da8a34-bd41-4328-a007-29720addf95a" providerId="ADAL" clId="{B988A055-BDB7-427B-92CD-B7D07A848567}" dt="2024-01-05T17:31:17.359" v="171" actId="1076"/>
          <ac:picMkLst>
            <pc:docMk/>
            <pc:sldMk cId="2327927848" sldId="370"/>
            <ac:picMk id="5" creationId="{CA4BA7DD-9781-82A8-6C12-37FE57EA95E5}"/>
          </ac:picMkLst>
        </pc:picChg>
        <pc:picChg chg="add mod">
          <ac:chgData name="Ben Millard-Martin" userId="05da8a34-bd41-4328-a007-29720addf95a" providerId="ADAL" clId="{B988A055-BDB7-427B-92CD-B7D07A848567}" dt="2024-01-05T17:30:58.444" v="167" actId="1076"/>
          <ac:picMkLst>
            <pc:docMk/>
            <pc:sldMk cId="2327927848" sldId="370"/>
            <ac:picMk id="8" creationId="{5F0F3EF7-C34D-648D-E4AB-A520B8B9D2F7}"/>
          </ac:picMkLst>
        </pc:picChg>
      </pc:sldChg>
      <pc:sldChg chg="addSp delSp modSp add mod">
        <pc:chgData name="Ben Millard-Martin" userId="05da8a34-bd41-4328-a007-29720addf95a" providerId="ADAL" clId="{B988A055-BDB7-427B-92CD-B7D07A848567}" dt="2024-01-05T17:38:44.970" v="244" actId="1036"/>
        <pc:sldMkLst>
          <pc:docMk/>
          <pc:sldMk cId="3044031835" sldId="378"/>
        </pc:sldMkLst>
        <pc:spChg chg="add mod">
          <ac:chgData name="Ben Millard-Martin" userId="05da8a34-bd41-4328-a007-29720addf95a" providerId="ADAL" clId="{B988A055-BDB7-427B-92CD-B7D07A848567}" dt="2024-01-05T17:32:30.738" v="179" actId="164"/>
          <ac:spMkLst>
            <pc:docMk/>
            <pc:sldMk cId="3044031835" sldId="378"/>
            <ac:spMk id="2" creationId="{7FC873B5-ABFE-C69A-4307-4CE85CBEF87A}"/>
          </ac:spMkLst>
        </pc:spChg>
        <pc:spChg chg="add mod">
          <ac:chgData name="Ben Millard-Martin" userId="05da8a34-bd41-4328-a007-29720addf95a" providerId="ADAL" clId="{B988A055-BDB7-427B-92CD-B7D07A848567}" dt="2024-01-05T17:32:30.738" v="179" actId="164"/>
          <ac:spMkLst>
            <pc:docMk/>
            <pc:sldMk cId="3044031835" sldId="378"/>
            <ac:spMk id="3" creationId="{9BA635BF-8B9F-C86C-5615-DD6FCAC222D1}"/>
          </ac:spMkLst>
        </pc:spChg>
        <pc:spChg chg="add mod">
          <ac:chgData name="Ben Millard-Martin" userId="05da8a34-bd41-4328-a007-29720addf95a" providerId="ADAL" clId="{B988A055-BDB7-427B-92CD-B7D07A848567}" dt="2024-01-05T17:32:30.738" v="179" actId="164"/>
          <ac:spMkLst>
            <pc:docMk/>
            <pc:sldMk cId="3044031835" sldId="378"/>
            <ac:spMk id="4" creationId="{6BC84719-106D-9E0C-A3B7-470677622112}"/>
          </ac:spMkLst>
        </pc:spChg>
        <pc:spChg chg="add mod">
          <ac:chgData name="Ben Millard-Martin" userId="05da8a34-bd41-4328-a007-29720addf95a" providerId="ADAL" clId="{B988A055-BDB7-427B-92CD-B7D07A848567}" dt="2024-01-05T17:36:21.096" v="202" actId="208"/>
          <ac:spMkLst>
            <pc:docMk/>
            <pc:sldMk cId="3044031835" sldId="378"/>
            <ac:spMk id="13" creationId="{8DA32E30-D7BF-30AD-F8F2-D1EFD6B4BE22}"/>
          </ac:spMkLst>
        </pc:spChg>
        <pc:spChg chg="add mod">
          <ac:chgData name="Ben Millard-Martin" userId="05da8a34-bd41-4328-a007-29720addf95a" providerId="ADAL" clId="{B988A055-BDB7-427B-92CD-B7D07A848567}" dt="2024-01-05T17:36:36.217" v="208" actId="14100"/>
          <ac:spMkLst>
            <pc:docMk/>
            <pc:sldMk cId="3044031835" sldId="378"/>
            <ac:spMk id="14" creationId="{82DA74FC-BC76-C236-6B27-FDE26AEB9E1C}"/>
          </ac:spMkLst>
        </pc:spChg>
        <pc:spChg chg="add mod">
          <ac:chgData name="Ben Millard-Martin" userId="05da8a34-bd41-4328-a007-29720addf95a" providerId="ADAL" clId="{B988A055-BDB7-427B-92CD-B7D07A848567}" dt="2024-01-05T17:37:37.953" v="216" actId="14100"/>
          <ac:spMkLst>
            <pc:docMk/>
            <pc:sldMk cId="3044031835" sldId="378"/>
            <ac:spMk id="15" creationId="{F3D99588-5218-0DFA-5E49-1E61023928DD}"/>
          </ac:spMkLst>
        </pc:spChg>
        <pc:grpChg chg="add mod ord">
          <ac:chgData name="Ben Millard-Martin" userId="05da8a34-bd41-4328-a007-29720addf95a" providerId="ADAL" clId="{B988A055-BDB7-427B-92CD-B7D07A848567}" dt="2024-01-05T17:38:44.970" v="244" actId="1036"/>
          <ac:grpSpMkLst>
            <pc:docMk/>
            <pc:sldMk cId="3044031835" sldId="378"/>
            <ac:grpSpMk id="8" creationId="{C0FC09AE-6172-8350-F0AC-CE59466E0F15}"/>
          </ac:grpSpMkLst>
        </pc:grpChg>
        <pc:picChg chg="add del mod">
          <ac:chgData name="Ben Millard-Martin" userId="05da8a34-bd41-4328-a007-29720addf95a" providerId="ADAL" clId="{B988A055-BDB7-427B-92CD-B7D07A848567}" dt="2024-01-05T17:35:11.185" v="184" actId="478"/>
          <ac:picMkLst>
            <pc:docMk/>
            <pc:sldMk cId="3044031835" sldId="378"/>
            <ac:picMk id="6" creationId="{0FD1BE23-B80F-0837-7F9A-23D719AA24C5}"/>
          </ac:picMkLst>
        </pc:picChg>
        <pc:picChg chg="del">
          <ac:chgData name="Ben Millard-Martin" userId="05da8a34-bd41-4328-a007-29720addf95a" providerId="ADAL" clId="{B988A055-BDB7-427B-92CD-B7D07A848567}" dt="2024-01-05T17:31:48.913" v="173" actId="478"/>
          <ac:picMkLst>
            <pc:docMk/>
            <pc:sldMk cId="3044031835" sldId="378"/>
            <ac:picMk id="7" creationId="{B6DE6A51-7C9D-4E77-DFA6-B196A1FA1B83}"/>
          </ac:picMkLst>
        </pc:picChg>
        <pc:picChg chg="add del mod">
          <ac:chgData name="Ben Millard-Martin" userId="05da8a34-bd41-4328-a007-29720addf95a" providerId="ADAL" clId="{B988A055-BDB7-427B-92CD-B7D07A848567}" dt="2024-01-05T17:35:19.895" v="188" actId="478"/>
          <ac:picMkLst>
            <pc:docMk/>
            <pc:sldMk cId="3044031835" sldId="378"/>
            <ac:picMk id="10" creationId="{D7B1B74D-8C55-3CC4-1F0E-6224F627D284}"/>
          </ac:picMkLst>
        </pc:picChg>
        <pc:picChg chg="add mod ord">
          <ac:chgData name="Ben Millard-Martin" userId="05da8a34-bd41-4328-a007-29720addf95a" providerId="ADAL" clId="{B988A055-BDB7-427B-92CD-B7D07A848567}" dt="2024-01-05T17:35:41.697" v="194" actId="1076"/>
          <ac:picMkLst>
            <pc:docMk/>
            <pc:sldMk cId="3044031835" sldId="378"/>
            <ac:picMk id="12" creationId="{7E64D563-1D18-9AF0-7835-43ACD180D877}"/>
          </ac:picMkLst>
        </pc:picChg>
        <pc:cxnChg chg="add mod">
          <ac:chgData name="Ben Millard-Martin" userId="05da8a34-bd41-4328-a007-29720addf95a" providerId="ADAL" clId="{B988A055-BDB7-427B-92CD-B7D07A848567}" dt="2024-01-05T17:38:01.345" v="219" actId="14100"/>
          <ac:cxnSpMkLst>
            <pc:docMk/>
            <pc:sldMk cId="3044031835" sldId="378"/>
            <ac:cxnSpMk id="17" creationId="{76A4620A-25F0-A433-21EF-3280029633AD}"/>
          </ac:cxnSpMkLst>
        </pc:cxnChg>
        <pc:cxnChg chg="add del mod">
          <ac:chgData name="Ben Millard-Martin" userId="05da8a34-bd41-4328-a007-29720addf95a" providerId="ADAL" clId="{B988A055-BDB7-427B-92CD-B7D07A848567}" dt="2024-01-05T17:38:27.858" v="230" actId="478"/>
          <ac:cxnSpMkLst>
            <pc:docMk/>
            <pc:sldMk cId="3044031835" sldId="378"/>
            <ac:cxnSpMk id="19" creationId="{2BD46054-0CAD-AC58-39B9-7BF001A738B5}"/>
          </ac:cxnSpMkLst>
        </pc:cxnChg>
        <pc:cxnChg chg="add mod">
          <ac:chgData name="Ben Millard-Martin" userId="05da8a34-bd41-4328-a007-29720addf95a" providerId="ADAL" clId="{B988A055-BDB7-427B-92CD-B7D07A848567}" dt="2024-01-05T17:38:35.169" v="232" actId="1076"/>
          <ac:cxnSpMkLst>
            <pc:docMk/>
            <pc:sldMk cId="3044031835" sldId="378"/>
            <ac:cxnSpMk id="21" creationId="{CB880DDB-9EC5-BF80-AC78-15010B22D666}"/>
          </ac:cxnSpMkLst>
        </pc:cxnChg>
        <pc:cxnChg chg="add mod">
          <ac:chgData name="Ben Millard-Martin" userId="05da8a34-bd41-4328-a007-29720addf95a" providerId="ADAL" clId="{B988A055-BDB7-427B-92CD-B7D07A848567}" dt="2024-01-05T17:38:40.881" v="234" actId="1076"/>
          <ac:cxnSpMkLst>
            <pc:docMk/>
            <pc:sldMk cId="3044031835" sldId="378"/>
            <ac:cxnSpMk id="22" creationId="{F0C8785C-2423-9F3E-2C7C-296E7918F7DA}"/>
          </ac:cxnSpMkLst>
        </pc:cxnChg>
      </pc:sldChg>
    </pc:docChg>
  </pc:docChgLst>
  <pc:docChgLst>
    <pc:chgData name="Ben Millard-Martin" userId="05da8a34-bd41-4328-a007-29720addf95a" providerId="ADAL" clId="{FD16CA91-8367-4086-BB3D-6703E7B26688}"/>
    <pc:docChg chg="undo custSel modSld">
      <pc:chgData name="Ben Millard-Martin" userId="05da8a34-bd41-4328-a007-29720addf95a" providerId="ADAL" clId="{FD16CA91-8367-4086-BB3D-6703E7B26688}" dt="2024-02-16T17:35:05.874" v="86" actId="164"/>
      <pc:docMkLst>
        <pc:docMk/>
      </pc:docMkLst>
      <pc:sldChg chg="addSp delSp modSp mod">
        <pc:chgData name="Ben Millard-Martin" userId="05da8a34-bd41-4328-a007-29720addf95a" providerId="ADAL" clId="{FD16CA91-8367-4086-BB3D-6703E7B26688}" dt="2024-02-16T17:35:05.874" v="86" actId="164"/>
        <pc:sldMkLst>
          <pc:docMk/>
          <pc:sldMk cId="961006798" sldId="262"/>
        </pc:sldMkLst>
        <pc:spChg chg="add mod">
          <ac:chgData name="Ben Millard-Martin" userId="05da8a34-bd41-4328-a007-29720addf95a" providerId="ADAL" clId="{FD16CA91-8367-4086-BB3D-6703E7B26688}" dt="2024-02-16T17:34:57.237" v="85" actId="1036"/>
          <ac:spMkLst>
            <pc:docMk/>
            <pc:sldMk cId="961006798" sldId="262"/>
            <ac:spMk id="4" creationId="{E951D05A-915E-4236-41E5-049B996374B5}"/>
          </ac:spMkLst>
        </pc:spChg>
        <pc:spChg chg="add mod">
          <ac:chgData name="Ben Millard-Martin" userId="05da8a34-bd41-4328-a007-29720addf95a" providerId="ADAL" clId="{FD16CA91-8367-4086-BB3D-6703E7B26688}" dt="2024-02-16T17:34:29.552" v="78" actId="1035"/>
          <ac:spMkLst>
            <pc:docMk/>
            <pc:sldMk cId="961006798" sldId="262"/>
            <ac:spMk id="12" creationId="{83C9A8AD-B6FC-9F6F-35A6-FDF859C94176}"/>
          </ac:spMkLst>
        </pc:spChg>
        <pc:spChg chg="add mod ord">
          <ac:chgData name="Ben Millard-Martin" userId="05da8a34-bd41-4328-a007-29720addf95a" providerId="ADAL" clId="{FD16CA91-8367-4086-BB3D-6703E7B26688}" dt="2024-02-16T17:35:05.874" v="86" actId="164"/>
          <ac:spMkLst>
            <pc:docMk/>
            <pc:sldMk cId="961006798" sldId="262"/>
            <ac:spMk id="17" creationId="{121AF4BB-C3F8-A876-614D-94BE3EBFA2B4}"/>
          </ac:spMkLst>
        </pc:spChg>
        <pc:spChg chg="del">
          <ac:chgData name="Ben Millard-Martin" userId="05da8a34-bd41-4328-a007-29720addf95a" providerId="ADAL" clId="{FD16CA91-8367-4086-BB3D-6703E7B26688}" dt="2024-02-16T17:27:42.126" v="18" actId="478"/>
          <ac:spMkLst>
            <pc:docMk/>
            <pc:sldMk cId="961006798" sldId="262"/>
            <ac:spMk id="38" creationId="{61A3413A-AAA1-BA90-51CA-E668338F8072}"/>
          </ac:spMkLst>
        </pc:spChg>
        <pc:spChg chg="del">
          <ac:chgData name="Ben Millard-Martin" userId="05da8a34-bd41-4328-a007-29720addf95a" providerId="ADAL" clId="{FD16CA91-8367-4086-BB3D-6703E7B26688}" dt="2024-02-16T17:27:42.126" v="18" actId="478"/>
          <ac:spMkLst>
            <pc:docMk/>
            <pc:sldMk cId="961006798" sldId="262"/>
            <ac:spMk id="39" creationId="{003292F5-F641-6DA0-DB91-D28E46FC5C68}"/>
          </ac:spMkLst>
        </pc:spChg>
        <pc:grpChg chg="add del mod">
          <ac:chgData name="Ben Millard-Martin" userId="05da8a34-bd41-4328-a007-29720addf95a" providerId="ADAL" clId="{FD16CA91-8367-4086-BB3D-6703E7B26688}" dt="2024-02-16T17:35:05.874" v="86" actId="164"/>
          <ac:grpSpMkLst>
            <pc:docMk/>
            <pc:sldMk cId="961006798" sldId="262"/>
            <ac:grpSpMk id="13" creationId="{967ECE07-A168-2228-9BAF-40D1B8935D3D}"/>
          </ac:grpSpMkLst>
        </pc:grpChg>
        <pc:grpChg chg="del">
          <ac:chgData name="Ben Millard-Martin" userId="05da8a34-bd41-4328-a007-29720addf95a" providerId="ADAL" clId="{FD16CA91-8367-4086-BB3D-6703E7B26688}" dt="2024-02-16T17:27:42.126" v="18" actId="478"/>
          <ac:grpSpMkLst>
            <pc:docMk/>
            <pc:sldMk cId="961006798" sldId="262"/>
            <ac:grpSpMk id="15" creationId="{5FFF4E43-9A09-8706-2872-891408679168}"/>
          </ac:grpSpMkLst>
        </pc:grpChg>
        <pc:grpChg chg="add mod">
          <ac:chgData name="Ben Millard-Martin" userId="05da8a34-bd41-4328-a007-29720addf95a" providerId="ADAL" clId="{FD16CA91-8367-4086-BB3D-6703E7B26688}" dt="2024-02-16T17:35:05.874" v="86" actId="164"/>
          <ac:grpSpMkLst>
            <pc:docMk/>
            <pc:sldMk cId="961006798" sldId="262"/>
            <ac:grpSpMk id="18" creationId="{B2945810-0EC4-3564-61F0-061A130D8D16}"/>
          </ac:grpSpMkLst>
        </pc:grpChg>
        <pc:picChg chg="add del mod">
          <ac:chgData name="Ben Millard-Martin" userId="05da8a34-bd41-4328-a007-29720addf95a" providerId="ADAL" clId="{FD16CA91-8367-4086-BB3D-6703E7B26688}" dt="2024-02-16T17:34:10.119" v="72" actId="478"/>
          <ac:picMkLst>
            <pc:docMk/>
            <pc:sldMk cId="961006798" sldId="262"/>
            <ac:picMk id="3" creationId="{4272351C-60C9-BB8D-A8BA-D0B60ABFC653}"/>
          </ac:picMkLst>
        </pc:picChg>
        <pc:picChg chg="add mod ord">
          <ac:chgData name="Ben Millard-Martin" userId="05da8a34-bd41-4328-a007-29720addf95a" providerId="ADAL" clId="{FD16CA91-8367-4086-BB3D-6703E7B26688}" dt="2024-02-16T17:35:05.874" v="86" actId="164"/>
          <ac:picMkLst>
            <pc:docMk/>
            <pc:sldMk cId="961006798" sldId="262"/>
            <ac:picMk id="16" creationId="{9EF433B2-853F-07FB-0296-0FC700C5586C}"/>
          </ac:picMkLst>
        </pc:picChg>
        <pc:picChg chg="del">
          <ac:chgData name="Ben Millard-Martin" userId="05da8a34-bd41-4328-a007-29720addf95a" providerId="ADAL" clId="{FD16CA91-8367-4086-BB3D-6703E7B26688}" dt="2024-02-16T17:27:40.717" v="17" actId="478"/>
          <ac:picMkLst>
            <pc:docMk/>
            <pc:sldMk cId="961006798" sldId="262"/>
            <ac:picMk id="33" creationId="{E2F1543A-819F-B7B2-518A-94A24A2B12CF}"/>
          </ac:picMkLst>
        </pc:picChg>
        <pc:picChg chg="del">
          <ac:chgData name="Ben Millard-Martin" userId="05da8a34-bd41-4328-a007-29720addf95a" providerId="ADAL" clId="{FD16CA91-8367-4086-BB3D-6703E7B26688}" dt="2024-02-16T17:27:40" v="16" actId="478"/>
          <ac:picMkLst>
            <pc:docMk/>
            <pc:sldMk cId="961006798" sldId="262"/>
            <ac:picMk id="37" creationId="{E1D42C63-06D4-8407-AEF4-71EA07CCEAC8}"/>
          </ac:picMkLst>
        </pc:picChg>
        <pc:cxnChg chg="add mod">
          <ac:chgData name="Ben Millard-Martin" userId="05da8a34-bd41-4328-a007-29720addf95a" providerId="ADAL" clId="{FD16CA91-8367-4086-BB3D-6703E7B26688}" dt="2024-02-16T17:31:19.783" v="69" actId="164"/>
          <ac:cxnSpMkLst>
            <pc:docMk/>
            <pc:sldMk cId="961006798" sldId="262"/>
            <ac:cxnSpMk id="6" creationId="{06008507-0AA4-49E6-054B-A07569E2DAF8}"/>
          </ac:cxnSpMkLst>
        </pc:cxnChg>
        <pc:cxnChg chg="add mod">
          <ac:chgData name="Ben Millard-Martin" userId="05da8a34-bd41-4328-a007-29720addf95a" providerId="ADAL" clId="{FD16CA91-8367-4086-BB3D-6703E7B26688}" dt="2024-02-16T17:31:19.783" v="69" actId="164"/>
          <ac:cxnSpMkLst>
            <pc:docMk/>
            <pc:sldMk cId="961006798" sldId="262"/>
            <ac:cxnSpMk id="11" creationId="{03415750-EE3B-CEB1-0EDA-CE8D8CF9EEE6}"/>
          </ac:cxnSpMkLst>
        </pc:cxnChg>
      </pc:sldChg>
      <pc:sldChg chg="addSp delSp modSp mod">
        <pc:chgData name="Ben Millard-Martin" userId="05da8a34-bd41-4328-a007-29720addf95a" providerId="ADAL" clId="{FD16CA91-8367-4086-BB3D-6703E7B26688}" dt="2024-02-16T16:48:42.291" v="15" actId="14100"/>
        <pc:sldMkLst>
          <pc:docMk/>
          <pc:sldMk cId="2607965424" sldId="263"/>
        </pc:sldMkLst>
        <pc:spChg chg="mod">
          <ac:chgData name="Ben Millard-Martin" userId="05da8a34-bd41-4328-a007-29720addf95a" providerId="ADAL" clId="{FD16CA91-8367-4086-BB3D-6703E7B26688}" dt="2024-02-16T16:48:42.291" v="15" actId="14100"/>
          <ac:spMkLst>
            <pc:docMk/>
            <pc:sldMk cId="2607965424" sldId="263"/>
            <ac:spMk id="33" creationId="{499CB059-84A9-D426-BE61-7895D0A49BB2}"/>
          </ac:spMkLst>
        </pc:spChg>
        <pc:spChg chg="mod">
          <ac:chgData name="Ben Millard-Martin" userId="05da8a34-bd41-4328-a007-29720addf95a" providerId="ADAL" clId="{FD16CA91-8367-4086-BB3D-6703E7B26688}" dt="2024-02-16T16:48:01.290" v="9" actId="1076"/>
          <ac:spMkLst>
            <pc:docMk/>
            <pc:sldMk cId="2607965424" sldId="263"/>
            <ac:spMk id="43" creationId="{FE65150D-3291-F22E-6760-D8ED0CEEFE48}"/>
          </ac:spMkLst>
        </pc:spChg>
        <pc:spChg chg="add del mod">
          <ac:chgData name="Ben Millard-Martin" userId="05da8a34-bd41-4328-a007-29720addf95a" providerId="ADAL" clId="{FD16CA91-8367-4086-BB3D-6703E7B26688}" dt="2024-02-16T16:47:53.373" v="8" actId="1076"/>
          <ac:spMkLst>
            <pc:docMk/>
            <pc:sldMk cId="2607965424" sldId="263"/>
            <ac:spMk id="44" creationId="{42F131A2-326B-E637-B3FE-1E82CBEBF117}"/>
          </ac:spMkLst>
        </pc:spChg>
        <pc:spChg chg="mod">
          <ac:chgData name="Ben Millard-Martin" userId="05da8a34-bd41-4328-a007-29720addf95a" providerId="ADAL" clId="{FD16CA91-8367-4086-BB3D-6703E7B26688}" dt="2024-02-16T16:47:46.105" v="7" actId="1076"/>
          <ac:spMkLst>
            <pc:docMk/>
            <pc:sldMk cId="2607965424" sldId="263"/>
            <ac:spMk id="45" creationId="{498F0442-4C8C-BB10-6815-D3A29639AB8F}"/>
          </ac:spMkLst>
        </pc:spChg>
        <pc:spChg chg="del">
          <ac:chgData name="Ben Millard-Martin" userId="05da8a34-bd41-4328-a007-29720addf95a" providerId="ADAL" clId="{FD16CA91-8367-4086-BB3D-6703E7B26688}" dt="2024-02-16T16:47:32.427" v="4" actId="478"/>
          <ac:spMkLst>
            <pc:docMk/>
            <pc:sldMk cId="2607965424" sldId="263"/>
            <ac:spMk id="46" creationId="{51EE8B9C-BCA5-2F50-0F50-90DB7ABBD18E}"/>
          </ac:spMkLst>
        </pc:spChg>
        <pc:grpChg chg="mod">
          <ac:chgData name="Ben Millard-Martin" userId="05da8a34-bd41-4328-a007-29720addf95a" providerId="ADAL" clId="{FD16CA91-8367-4086-BB3D-6703E7B26688}" dt="2024-02-16T16:48:30.948" v="13" actId="14100"/>
          <ac:grpSpMkLst>
            <pc:docMk/>
            <pc:sldMk cId="2607965424" sldId="263"/>
            <ac:grpSpMk id="6" creationId="{62ACFBDC-3241-6C96-3C29-630D2D8BA33A}"/>
          </ac:grpSpMkLst>
        </pc:grpChg>
        <pc:picChg chg="mod modCrop">
          <ac:chgData name="Ben Millard-Martin" userId="05da8a34-bd41-4328-a007-29720addf95a" providerId="ADAL" clId="{FD16CA91-8367-4086-BB3D-6703E7B26688}" dt="2024-02-16T16:48:26.042" v="11" actId="732"/>
          <ac:picMkLst>
            <pc:docMk/>
            <pc:sldMk cId="2607965424" sldId="263"/>
            <ac:picMk id="8" creationId="{D138EFCC-DA0A-A0CD-BBDB-FEB919D12FF6}"/>
          </ac:picMkLst>
        </pc:picChg>
      </pc:sldChg>
    </pc:docChg>
  </pc:docChgLst>
  <pc:docChgLst>
    <pc:chgData name="Ben Millard-Martin" userId="05da8a34-bd41-4328-a007-29720addf95a" providerId="ADAL" clId="{C7686E28-A113-4246-8166-DDFC69BA4DC8}"/>
    <pc:docChg chg="undo custSel modSld">
      <pc:chgData name="Ben Millard-Martin" userId="05da8a34-bd41-4328-a007-29720addf95a" providerId="ADAL" clId="{C7686E28-A113-4246-8166-DDFC69BA4DC8}" dt="2024-03-04T16:39:08.900" v="319" actId="164"/>
      <pc:docMkLst>
        <pc:docMk/>
      </pc:docMkLst>
      <pc:sldChg chg="delSp mod">
        <pc:chgData name="Ben Millard-Martin" userId="05da8a34-bd41-4328-a007-29720addf95a" providerId="ADAL" clId="{C7686E28-A113-4246-8166-DDFC69BA4DC8}" dt="2024-03-04T14:02:58.722" v="0" actId="478"/>
        <pc:sldMkLst>
          <pc:docMk/>
          <pc:sldMk cId="716124987" sldId="258"/>
        </pc:sldMkLst>
        <pc:grpChg chg="del">
          <ac:chgData name="Ben Millard-Martin" userId="05da8a34-bd41-4328-a007-29720addf95a" providerId="ADAL" clId="{C7686E28-A113-4246-8166-DDFC69BA4DC8}" dt="2024-03-04T14:02:58.722" v="0" actId="478"/>
          <ac:grpSpMkLst>
            <pc:docMk/>
            <pc:sldMk cId="716124987" sldId="258"/>
            <ac:grpSpMk id="6" creationId="{7E64F0B1-D979-87EC-A30F-3E674C0FCA78}"/>
          </ac:grpSpMkLst>
        </pc:grpChg>
      </pc:sldChg>
      <pc:sldChg chg="addSp delSp modSp mod">
        <pc:chgData name="Ben Millard-Martin" userId="05da8a34-bd41-4328-a007-29720addf95a" providerId="ADAL" clId="{C7686E28-A113-4246-8166-DDFC69BA4DC8}" dt="2024-03-04T14:32:23.239" v="133" actId="1582"/>
        <pc:sldMkLst>
          <pc:docMk/>
          <pc:sldMk cId="3663439878" sldId="376"/>
        </pc:sldMkLst>
        <pc:spChg chg="mod topLvl">
          <ac:chgData name="Ben Millard-Martin" userId="05da8a34-bd41-4328-a007-29720addf95a" providerId="ADAL" clId="{C7686E28-A113-4246-8166-DDFC69BA4DC8}" dt="2024-03-04T14:05:05.340" v="6" actId="338"/>
          <ac:spMkLst>
            <pc:docMk/>
            <pc:sldMk cId="3663439878" sldId="376"/>
            <ac:spMk id="2" creationId="{F1A4C385-F853-167D-F24D-B2364F4D2F50}"/>
          </ac:spMkLst>
        </pc:spChg>
        <pc:spChg chg="add mod">
          <ac:chgData name="Ben Millard-Martin" userId="05da8a34-bd41-4328-a007-29720addf95a" providerId="ADAL" clId="{C7686E28-A113-4246-8166-DDFC69BA4DC8}" dt="2024-03-04T14:05:40.924" v="11" actId="1076"/>
          <ac:spMkLst>
            <pc:docMk/>
            <pc:sldMk cId="3663439878" sldId="376"/>
            <ac:spMk id="5" creationId="{73B9BD11-F390-B219-02AA-D56BB1477477}"/>
          </ac:spMkLst>
        </pc:spChg>
        <pc:spChg chg="add mod">
          <ac:chgData name="Ben Millard-Martin" userId="05da8a34-bd41-4328-a007-29720addf95a" providerId="ADAL" clId="{C7686E28-A113-4246-8166-DDFC69BA4DC8}" dt="2024-03-04T14:05:40.924" v="11" actId="1076"/>
          <ac:spMkLst>
            <pc:docMk/>
            <pc:sldMk cId="3663439878" sldId="376"/>
            <ac:spMk id="6" creationId="{76DB56BB-6355-C7EE-A7E4-EFE0C4B89D86}"/>
          </ac:spMkLst>
        </pc:spChg>
        <pc:spChg chg="add mod">
          <ac:chgData name="Ben Millard-Martin" userId="05da8a34-bd41-4328-a007-29720addf95a" providerId="ADAL" clId="{C7686E28-A113-4246-8166-DDFC69BA4DC8}" dt="2024-03-04T14:05:40.924" v="11" actId="1076"/>
          <ac:spMkLst>
            <pc:docMk/>
            <pc:sldMk cId="3663439878" sldId="376"/>
            <ac:spMk id="8" creationId="{C6F129CA-E30C-21D4-8E0F-7D2F0DCB9EED}"/>
          </ac:spMkLst>
        </pc:spChg>
        <pc:spChg chg="add mod">
          <ac:chgData name="Ben Millard-Martin" userId="05da8a34-bd41-4328-a007-29720addf95a" providerId="ADAL" clId="{C7686E28-A113-4246-8166-DDFC69BA4DC8}" dt="2024-03-04T14:05:40.924" v="11" actId="1076"/>
          <ac:spMkLst>
            <pc:docMk/>
            <pc:sldMk cId="3663439878" sldId="376"/>
            <ac:spMk id="10" creationId="{561FBEEC-B493-4806-9816-1A1A40B4477A}"/>
          </ac:spMkLst>
        </pc:spChg>
        <pc:spChg chg="add mod">
          <ac:chgData name="Ben Millard-Martin" userId="05da8a34-bd41-4328-a007-29720addf95a" providerId="ADAL" clId="{C7686E28-A113-4246-8166-DDFC69BA4DC8}" dt="2024-03-04T14:05:57.550" v="14" actId="1076"/>
          <ac:spMkLst>
            <pc:docMk/>
            <pc:sldMk cId="3663439878" sldId="376"/>
            <ac:spMk id="11" creationId="{E0CC5CE0-D406-7627-8AA1-36BF449CF949}"/>
          </ac:spMkLst>
        </pc:spChg>
        <pc:spChg chg="add mod">
          <ac:chgData name="Ben Millard-Martin" userId="05da8a34-bd41-4328-a007-29720addf95a" providerId="ADAL" clId="{C7686E28-A113-4246-8166-DDFC69BA4DC8}" dt="2024-03-04T14:05:57.550" v="14" actId="1076"/>
          <ac:spMkLst>
            <pc:docMk/>
            <pc:sldMk cId="3663439878" sldId="376"/>
            <ac:spMk id="12" creationId="{8FD336DA-0AF4-C6DA-CB6B-03ADB6CE3C27}"/>
          </ac:spMkLst>
        </pc:spChg>
        <pc:spChg chg="add mod">
          <ac:chgData name="Ben Millard-Martin" userId="05da8a34-bd41-4328-a007-29720addf95a" providerId="ADAL" clId="{C7686E28-A113-4246-8166-DDFC69BA4DC8}" dt="2024-03-04T14:05:57.550" v="14" actId="1076"/>
          <ac:spMkLst>
            <pc:docMk/>
            <pc:sldMk cId="3663439878" sldId="376"/>
            <ac:spMk id="16" creationId="{8C58B1EB-52E1-DD87-24BD-2533BE6CE276}"/>
          </ac:spMkLst>
        </pc:spChg>
        <pc:spChg chg="add mod">
          <ac:chgData name="Ben Millard-Martin" userId="05da8a34-bd41-4328-a007-29720addf95a" providerId="ADAL" clId="{C7686E28-A113-4246-8166-DDFC69BA4DC8}" dt="2024-03-04T14:05:57.550" v="14" actId="1076"/>
          <ac:spMkLst>
            <pc:docMk/>
            <pc:sldMk cId="3663439878" sldId="376"/>
            <ac:spMk id="18" creationId="{1DF157D2-15CC-5ACB-AECE-395C95D52EC6}"/>
          </ac:spMkLst>
        </pc:spChg>
        <pc:spChg chg="add mod">
          <ac:chgData name="Ben Millard-Martin" userId="05da8a34-bd41-4328-a007-29720addf95a" providerId="ADAL" clId="{C7686E28-A113-4246-8166-DDFC69BA4DC8}" dt="2024-03-04T14:06:55.527" v="25" actId="1076"/>
          <ac:spMkLst>
            <pc:docMk/>
            <pc:sldMk cId="3663439878" sldId="376"/>
            <ac:spMk id="19" creationId="{88CBCCF4-F707-45DC-5125-125E7504E4D4}"/>
          </ac:spMkLst>
        </pc:spChg>
        <pc:spChg chg="add mod">
          <ac:chgData name="Ben Millard-Martin" userId="05da8a34-bd41-4328-a007-29720addf95a" providerId="ADAL" clId="{C7686E28-A113-4246-8166-DDFC69BA4DC8}" dt="2024-03-04T14:06:55.527" v="25" actId="1076"/>
          <ac:spMkLst>
            <pc:docMk/>
            <pc:sldMk cId="3663439878" sldId="376"/>
            <ac:spMk id="20" creationId="{EC73B148-B19F-FCD0-AA77-A1E61ABDDC54}"/>
          </ac:spMkLst>
        </pc:spChg>
        <pc:spChg chg="mod">
          <ac:chgData name="Ben Millard-Martin" userId="05da8a34-bd41-4328-a007-29720addf95a" providerId="ADAL" clId="{C7686E28-A113-4246-8166-DDFC69BA4DC8}" dt="2024-03-04T14:04:52.195" v="5" actId="165"/>
          <ac:spMkLst>
            <pc:docMk/>
            <pc:sldMk cId="3663439878" sldId="376"/>
            <ac:spMk id="22" creationId="{AD936110-5D58-400D-CD02-296454F7073B}"/>
          </ac:spMkLst>
        </pc:spChg>
        <pc:spChg chg="mod">
          <ac:chgData name="Ben Millard-Martin" userId="05da8a34-bd41-4328-a007-29720addf95a" providerId="ADAL" clId="{C7686E28-A113-4246-8166-DDFC69BA4DC8}" dt="2024-03-04T14:04:52.195" v="5" actId="165"/>
          <ac:spMkLst>
            <pc:docMk/>
            <pc:sldMk cId="3663439878" sldId="376"/>
            <ac:spMk id="23" creationId="{2F8FE5C4-71A3-AC2E-8427-483AE829BDCF}"/>
          </ac:spMkLst>
        </pc:spChg>
        <pc:spChg chg="mod">
          <ac:chgData name="Ben Millard-Martin" userId="05da8a34-bd41-4328-a007-29720addf95a" providerId="ADAL" clId="{C7686E28-A113-4246-8166-DDFC69BA4DC8}" dt="2024-03-04T14:04:52.195" v="5" actId="165"/>
          <ac:spMkLst>
            <pc:docMk/>
            <pc:sldMk cId="3663439878" sldId="376"/>
            <ac:spMk id="24" creationId="{428A0B5B-A335-B4B3-4ADF-161FAC4DD377}"/>
          </ac:spMkLst>
        </pc:spChg>
        <pc:spChg chg="del mod">
          <ac:chgData name="Ben Millard-Martin" userId="05da8a34-bd41-4328-a007-29720addf95a" providerId="ADAL" clId="{C7686E28-A113-4246-8166-DDFC69BA4DC8}" dt="2024-03-04T14:05:46.591" v="12" actId="478"/>
          <ac:spMkLst>
            <pc:docMk/>
            <pc:sldMk cId="3663439878" sldId="376"/>
            <ac:spMk id="26" creationId="{6B4C7E48-63C7-0A56-FA2A-7BBC26B4F5E1}"/>
          </ac:spMkLst>
        </pc:spChg>
        <pc:spChg chg="del mod">
          <ac:chgData name="Ben Millard-Martin" userId="05da8a34-bd41-4328-a007-29720addf95a" providerId="ADAL" clId="{C7686E28-A113-4246-8166-DDFC69BA4DC8}" dt="2024-03-04T14:05:18.417" v="8" actId="478"/>
          <ac:spMkLst>
            <pc:docMk/>
            <pc:sldMk cId="3663439878" sldId="376"/>
            <ac:spMk id="27" creationId="{156044C4-5B40-1A89-542C-BCB73AAEEBAA}"/>
          </ac:spMkLst>
        </pc:spChg>
        <pc:spChg chg="del mod">
          <ac:chgData name="Ben Millard-Martin" userId="05da8a34-bd41-4328-a007-29720addf95a" providerId="ADAL" clId="{C7686E28-A113-4246-8166-DDFC69BA4DC8}" dt="2024-03-04T14:05:21.776" v="9" actId="478"/>
          <ac:spMkLst>
            <pc:docMk/>
            <pc:sldMk cId="3663439878" sldId="376"/>
            <ac:spMk id="28" creationId="{F697CF3F-CAB7-61AC-ECBB-24B642730611}"/>
          </ac:spMkLst>
        </pc:spChg>
        <pc:spChg chg="add mod">
          <ac:chgData name="Ben Millard-Martin" userId="05da8a34-bd41-4328-a007-29720addf95a" providerId="ADAL" clId="{C7686E28-A113-4246-8166-DDFC69BA4DC8}" dt="2024-03-04T14:07:49.487" v="38" actId="14100"/>
          <ac:spMkLst>
            <pc:docMk/>
            <pc:sldMk cId="3663439878" sldId="376"/>
            <ac:spMk id="29" creationId="{9A70AADD-C839-8599-04D9-F7DAE2C4B676}"/>
          </ac:spMkLst>
        </pc:spChg>
        <pc:spChg chg="add mod">
          <ac:chgData name="Ben Millard-Martin" userId="05da8a34-bd41-4328-a007-29720addf95a" providerId="ADAL" clId="{C7686E28-A113-4246-8166-DDFC69BA4DC8}" dt="2024-03-04T14:08:19.994" v="43" actId="14100"/>
          <ac:spMkLst>
            <pc:docMk/>
            <pc:sldMk cId="3663439878" sldId="376"/>
            <ac:spMk id="30" creationId="{2BD852B9-9155-7D8E-B596-6B96667328DA}"/>
          </ac:spMkLst>
        </pc:spChg>
        <pc:spChg chg="add mod">
          <ac:chgData name="Ben Millard-Martin" userId="05da8a34-bd41-4328-a007-29720addf95a" providerId="ADAL" clId="{C7686E28-A113-4246-8166-DDFC69BA4DC8}" dt="2024-03-04T14:12:38.131" v="65" actId="1582"/>
          <ac:spMkLst>
            <pc:docMk/>
            <pc:sldMk cId="3663439878" sldId="376"/>
            <ac:spMk id="31" creationId="{9FC0A2FA-3FFD-FC18-1079-09AA8200781A}"/>
          </ac:spMkLst>
        </pc:spChg>
        <pc:spChg chg="add mod">
          <ac:chgData name="Ben Millard-Martin" userId="05da8a34-bd41-4328-a007-29720addf95a" providerId="ADAL" clId="{C7686E28-A113-4246-8166-DDFC69BA4DC8}" dt="2024-03-04T14:12:38.131" v="65" actId="1582"/>
          <ac:spMkLst>
            <pc:docMk/>
            <pc:sldMk cId="3663439878" sldId="376"/>
            <ac:spMk id="32" creationId="{56E287AD-A7FB-60F9-97DF-42EF18BB4230}"/>
          </ac:spMkLst>
        </pc:spChg>
        <pc:spChg chg="add mod">
          <ac:chgData name="Ben Millard-Martin" userId="05da8a34-bd41-4328-a007-29720addf95a" providerId="ADAL" clId="{C7686E28-A113-4246-8166-DDFC69BA4DC8}" dt="2024-03-04T14:13:12.493" v="67" actId="14100"/>
          <ac:spMkLst>
            <pc:docMk/>
            <pc:sldMk cId="3663439878" sldId="376"/>
            <ac:spMk id="33" creationId="{669210F0-3014-27EA-EDA2-E4FD24B772A4}"/>
          </ac:spMkLst>
        </pc:spChg>
        <pc:spChg chg="add mod">
          <ac:chgData name="Ben Millard-Martin" userId="05da8a34-bd41-4328-a007-29720addf95a" providerId="ADAL" clId="{C7686E28-A113-4246-8166-DDFC69BA4DC8}" dt="2024-03-04T14:12:24.384" v="63" actId="1582"/>
          <ac:spMkLst>
            <pc:docMk/>
            <pc:sldMk cId="3663439878" sldId="376"/>
            <ac:spMk id="35" creationId="{E463C114-FB2E-5A68-1069-409FCEA8913C}"/>
          </ac:spMkLst>
        </pc:spChg>
        <pc:spChg chg="mod topLvl">
          <ac:chgData name="Ben Millard-Martin" userId="05da8a34-bd41-4328-a007-29720addf95a" providerId="ADAL" clId="{C7686E28-A113-4246-8166-DDFC69BA4DC8}" dt="2024-03-04T14:05:05.340" v="6" actId="338"/>
          <ac:spMkLst>
            <pc:docMk/>
            <pc:sldMk cId="3663439878" sldId="376"/>
            <ac:spMk id="36" creationId="{FD818D6D-5E53-D94E-25C4-5FBCC1416278}"/>
          </ac:spMkLst>
        </pc:spChg>
        <pc:spChg chg="mod topLvl">
          <ac:chgData name="Ben Millard-Martin" userId="05da8a34-bd41-4328-a007-29720addf95a" providerId="ADAL" clId="{C7686E28-A113-4246-8166-DDFC69BA4DC8}" dt="2024-03-04T14:05:05.340" v="6" actId="338"/>
          <ac:spMkLst>
            <pc:docMk/>
            <pc:sldMk cId="3663439878" sldId="376"/>
            <ac:spMk id="37" creationId="{D431CB97-0625-0815-8397-ADA2176C8ACF}"/>
          </ac:spMkLst>
        </pc:spChg>
        <pc:spChg chg="add del mod">
          <ac:chgData name="Ben Millard-Martin" userId="05da8a34-bd41-4328-a007-29720addf95a" providerId="ADAL" clId="{C7686E28-A113-4246-8166-DDFC69BA4DC8}" dt="2024-03-04T14:17:24.964" v="115" actId="478"/>
          <ac:spMkLst>
            <pc:docMk/>
            <pc:sldMk cId="3663439878" sldId="376"/>
            <ac:spMk id="38" creationId="{99E3C670-F882-CB48-81D8-F3817E1BBCC2}"/>
          </ac:spMkLst>
        </pc:spChg>
        <pc:spChg chg="add mod">
          <ac:chgData name="Ben Millard-Martin" userId="05da8a34-bd41-4328-a007-29720addf95a" providerId="ADAL" clId="{C7686E28-A113-4246-8166-DDFC69BA4DC8}" dt="2024-03-04T14:13:49.939" v="74" actId="14100"/>
          <ac:spMkLst>
            <pc:docMk/>
            <pc:sldMk cId="3663439878" sldId="376"/>
            <ac:spMk id="39" creationId="{61FE8C03-420A-6914-DB4F-A7B12FB45629}"/>
          </ac:spMkLst>
        </pc:spChg>
        <pc:spChg chg="add mod">
          <ac:chgData name="Ben Millard-Martin" userId="05da8a34-bd41-4328-a007-29720addf95a" providerId="ADAL" clId="{C7686E28-A113-4246-8166-DDFC69BA4DC8}" dt="2024-03-04T14:14:04.433" v="78" actId="1076"/>
          <ac:spMkLst>
            <pc:docMk/>
            <pc:sldMk cId="3663439878" sldId="376"/>
            <ac:spMk id="40" creationId="{7FD31E3F-B691-3165-A63D-37E26E2BD56E}"/>
          </ac:spMkLst>
        </pc:spChg>
        <pc:spChg chg="add mod">
          <ac:chgData name="Ben Millard-Martin" userId="05da8a34-bd41-4328-a007-29720addf95a" providerId="ADAL" clId="{C7686E28-A113-4246-8166-DDFC69BA4DC8}" dt="2024-03-04T14:15:33.077" v="86" actId="1076"/>
          <ac:spMkLst>
            <pc:docMk/>
            <pc:sldMk cId="3663439878" sldId="376"/>
            <ac:spMk id="41" creationId="{D2674088-9578-E994-2E3E-2CA0BFAA9139}"/>
          </ac:spMkLst>
        </pc:spChg>
        <pc:spChg chg="mod topLvl">
          <ac:chgData name="Ben Millard-Martin" userId="05da8a34-bd41-4328-a007-29720addf95a" providerId="ADAL" clId="{C7686E28-A113-4246-8166-DDFC69BA4DC8}" dt="2024-03-04T14:05:05.340" v="6" actId="338"/>
          <ac:spMkLst>
            <pc:docMk/>
            <pc:sldMk cId="3663439878" sldId="376"/>
            <ac:spMk id="42" creationId="{9AA71B5B-CC21-EB7C-4C5F-8FE0550F978B}"/>
          </ac:spMkLst>
        </pc:spChg>
        <pc:spChg chg="add mod">
          <ac:chgData name="Ben Millard-Martin" userId="05da8a34-bd41-4328-a007-29720addf95a" providerId="ADAL" clId="{C7686E28-A113-4246-8166-DDFC69BA4DC8}" dt="2024-03-04T14:15:33.077" v="86" actId="1076"/>
          <ac:spMkLst>
            <pc:docMk/>
            <pc:sldMk cId="3663439878" sldId="376"/>
            <ac:spMk id="43" creationId="{0BDA80F4-0A0C-C729-CC03-0762E4DE9CA5}"/>
          </ac:spMkLst>
        </pc:spChg>
        <pc:spChg chg="add mod">
          <ac:chgData name="Ben Millard-Martin" userId="05da8a34-bd41-4328-a007-29720addf95a" providerId="ADAL" clId="{C7686E28-A113-4246-8166-DDFC69BA4DC8}" dt="2024-03-04T14:15:33.077" v="86" actId="1076"/>
          <ac:spMkLst>
            <pc:docMk/>
            <pc:sldMk cId="3663439878" sldId="376"/>
            <ac:spMk id="44" creationId="{D4A99061-1502-6EA3-453E-9367F996CFC3}"/>
          </ac:spMkLst>
        </pc:spChg>
        <pc:spChg chg="add mod">
          <ac:chgData name="Ben Millard-Martin" userId="05da8a34-bd41-4328-a007-29720addf95a" providerId="ADAL" clId="{C7686E28-A113-4246-8166-DDFC69BA4DC8}" dt="2024-03-04T14:15:33.077" v="86" actId="1076"/>
          <ac:spMkLst>
            <pc:docMk/>
            <pc:sldMk cId="3663439878" sldId="376"/>
            <ac:spMk id="45" creationId="{00FE5099-A0A0-5144-1221-3EC9114445B0}"/>
          </ac:spMkLst>
        </pc:spChg>
        <pc:spChg chg="add mod">
          <ac:chgData name="Ben Millard-Martin" userId="05da8a34-bd41-4328-a007-29720addf95a" providerId="ADAL" clId="{C7686E28-A113-4246-8166-DDFC69BA4DC8}" dt="2024-03-04T14:17:14.324" v="101" actId="1076"/>
          <ac:spMkLst>
            <pc:docMk/>
            <pc:sldMk cId="3663439878" sldId="376"/>
            <ac:spMk id="46" creationId="{6630B977-BE78-4D21-B477-ECF9579BBD20}"/>
          </ac:spMkLst>
        </pc:spChg>
        <pc:spChg chg="add mod">
          <ac:chgData name="Ben Millard-Martin" userId="05da8a34-bd41-4328-a007-29720addf95a" providerId="ADAL" clId="{C7686E28-A113-4246-8166-DDFC69BA4DC8}" dt="2024-03-04T14:17:14.324" v="101" actId="1076"/>
          <ac:spMkLst>
            <pc:docMk/>
            <pc:sldMk cId="3663439878" sldId="376"/>
            <ac:spMk id="47" creationId="{0E8C1470-35F7-58F0-947D-85FE04F39D91}"/>
          </ac:spMkLst>
        </pc:spChg>
        <pc:spChg chg="add mod">
          <ac:chgData name="Ben Millard-Martin" userId="05da8a34-bd41-4328-a007-29720addf95a" providerId="ADAL" clId="{C7686E28-A113-4246-8166-DDFC69BA4DC8}" dt="2024-03-04T14:17:14.324" v="101" actId="1076"/>
          <ac:spMkLst>
            <pc:docMk/>
            <pc:sldMk cId="3663439878" sldId="376"/>
            <ac:spMk id="48" creationId="{CFA903F7-2313-41DE-9634-2C9A7D66CAA6}"/>
          </ac:spMkLst>
        </pc:spChg>
        <pc:spChg chg="add mod">
          <ac:chgData name="Ben Millard-Martin" userId="05da8a34-bd41-4328-a007-29720addf95a" providerId="ADAL" clId="{C7686E28-A113-4246-8166-DDFC69BA4DC8}" dt="2024-03-04T14:17:14.324" v="101" actId="1076"/>
          <ac:spMkLst>
            <pc:docMk/>
            <pc:sldMk cId="3663439878" sldId="376"/>
            <ac:spMk id="50" creationId="{5550100D-5120-068D-B9BB-6A078F1FB7B5}"/>
          </ac:spMkLst>
        </pc:spChg>
        <pc:spChg chg="add mod">
          <ac:chgData name="Ben Millard-Martin" userId="05da8a34-bd41-4328-a007-29720addf95a" providerId="ADAL" clId="{C7686E28-A113-4246-8166-DDFC69BA4DC8}" dt="2024-03-04T14:18:03.975" v="121" actId="1076"/>
          <ac:spMkLst>
            <pc:docMk/>
            <pc:sldMk cId="3663439878" sldId="376"/>
            <ac:spMk id="51" creationId="{F0850552-D264-0D7B-F75B-90EB4E4E55AB}"/>
          </ac:spMkLst>
        </pc:spChg>
        <pc:spChg chg="add mod">
          <ac:chgData name="Ben Millard-Martin" userId="05da8a34-bd41-4328-a007-29720addf95a" providerId="ADAL" clId="{C7686E28-A113-4246-8166-DDFC69BA4DC8}" dt="2024-03-04T14:18:03.975" v="121" actId="1076"/>
          <ac:spMkLst>
            <pc:docMk/>
            <pc:sldMk cId="3663439878" sldId="376"/>
            <ac:spMk id="52" creationId="{D99F06FF-4197-86D7-CBBF-134BAB89D84C}"/>
          </ac:spMkLst>
        </pc:spChg>
        <pc:spChg chg="add mod">
          <ac:chgData name="Ben Millard-Martin" userId="05da8a34-bd41-4328-a007-29720addf95a" providerId="ADAL" clId="{C7686E28-A113-4246-8166-DDFC69BA4DC8}" dt="2024-03-04T14:18:03.975" v="121" actId="1076"/>
          <ac:spMkLst>
            <pc:docMk/>
            <pc:sldMk cId="3663439878" sldId="376"/>
            <ac:spMk id="53" creationId="{10CC4AA5-8068-ABFA-77B6-316CAFB9C5B5}"/>
          </ac:spMkLst>
        </pc:spChg>
        <pc:spChg chg="mod topLvl">
          <ac:chgData name="Ben Millard-Martin" userId="05da8a34-bd41-4328-a007-29720addf95a" providerId="ADAL" clId="{C7686E28-A113-4246-8166-DDFC69BA4DC8}" dt="2024-03-04T14:05:05.340" v="6" actId="338"/>
          <ac:spMkLst>
            <pc:docMk/>
            <pc:sldMk cId="3663439878" sldId="376"/>
            <ac:spMk id="54" creationId="{8F83BB00-5505-436B-7F3C-9CEB43C846B3}"/>
          </ac:spMkLst>
        </pc:spChg>
        <pc:spChg chg="add mod">
          <ac:chgData name="Ben Millard-Martin" userId="05da8a34-bd41-4328-a007-29720addf95a" providerId="ADAL" clId="{C7686E28-A113-4246-8166-DDFC69BA4DC8}" dt="2024-03-04T14:18:03.975" v="121" actId="1076"/>
          <ac:spMkLst>
            <pc:docMk/>
            <pc:sldMk cId="3663439878" sldId="376"/>
            <ac:spMk id="55" creationId="{EDD799C8-FD7E-3DCE-CCF9-82BA530E8FBB}"/>
          </ac:spMkLst>
        </pc:spChg>
        <pc:spChg chg="add mod">
          <ac:chgData name="Ben Millard-Martin" userId="05da8a34-bd41-4328-a007-29720addf95a" providerId="ADAL" clId="{C7686E28-A113-4246-8166-DDFC69BA4DC8}" dt="2024-03-04T14:18:03.975" v="121" actId="1076"/>
          <ac:spMkLst>
            <pc:docMk/>
            <pc:sldMk cId="3663439878" sldId="376"/>
            <ac:spMk id="56" creationId="{35404F4F-F798-F961-B03A-3EBFDF90C481}"/>
          </ac:spMkLst>
        </pc:spChg>
        <pc:spChg chg="add mod">
          <ac:chgData name="Ben Millard-Martin" userId="05da8a34-bd41-4328-a007-29720addf95a" providerId="ADAL" clId="{C7686E28-A113-4246-8166-DDFC69BA4DC8}" dt="2024-03-04T14:18:03.975" v="121" actId="1076"/>
          <ac:spMkLst>
            <pc:docMk/>
            <pc:sldMk cId="3663439878" sldId="376"/>
            <ac:spMk id="57" creationId="{92516BC1-247B-303F-E4B0-6344BE6BCF98}"/>
          </ac:spMkLst>
        </pc:spChg>
        <pc:spChg chg="add mod">
          <ac:chgData name="Ben Millard-Martin" userId="05da8a34-bd41-4328-a007-29720addf95a" providerId="ADAL" clId="{C7686E28-A113-4246-8166-DDFC69BA4DC8}" dt="2024-03-04T14:18:14.723" v="123" actId="1076"/>
          <ac:spMkLst>
            <pc:docMk/>
            <pc:sldMk cId="3663439878" sldId="376"/>
            <ac:spMk id="59" creationId="{09A7BE49-D135-DB11-F980-2B51758396BA}"/>
          </ac:spMkLst>
        </pc:spChg>
        <pc:spChg chg="mod topLvl">
          <ac:chgData name="Ben Millard-Martin" userId="05da8a34-bd41-4328-a007-29720addf95a" providerId="ADAL" clId="{C7686E28-A113-4246-8166-DDFC69BA4DC8}" dt="2024-03-04T14:05:05.340" v="6" actId="338"/>
          <ac:spMkLst>
            <pc:docMk/>
            <pc:sldMk cId="3663439878" sldId="376"/>
            <ac:spMk id="61" creationId="{DFB194D1-D987-E387-2DD5-AE983868A5F1}"/>
          </ac:spMkLst>
        </pc:spChg>
        <pc:spChg chg="add mod">
          <ac:chgData name="Ben Millard-Martin" userId="05da8a34-bd41-4328-a007-29720addf95a" providerId="ADAL" clId="{C7686E28-A113-4246-8166-DDFC69BA4DC8}" dt="2024-03-04T14:18:14.723" v="123" actId="1076"/>
          <ac:spMkLst>
            <pc:docMk/>
            <pc:sldMk cId="3663439878" sldId="376"/>
            <ac:spMk id="62" creationId="{0E35F64A-08B6-987D-B0D8-4FFC22DFDC12}"/>
          </ac:spMkLst>
        </pc:spChg>
        <pc:spChg chg="add mod">
          <ac:chgData name="Ben Millard-Martin" userId="05da8a34-bd41-4328-a007-29720addf95a" providerId="ADAL" clId="{C7686E28-A113-4246-8166-DDFC69BA4DC8}" dt="2024-03-04T14:19:12.040" v="129" actId="207"/>
          <ac:spMkLst>
            <pc:docMk/>
            <pc:sldMk cId="3663439878" sldId="376"/>
            <ac:spMk id="63" creationId="{BC45FC32-D887-3922-2D39-F1757126411B}"/>
          </ac:spMkLst>
        </pc:spChg>
        <pc:spChg chg="mod topLvl">
          <ac:chgData name="Ben Millard-Martin" userId="05da8a34-bd41-4328-a007-29720addf95a" providerId="ADAL" clId="{C7686E28-A113-4246-8166-DDFC69BA4DC8}" dt="2024-03-04T14:05:05.340" v="6" actId="338"/>
          <ac:spMkLst>
            <pc:docMk/>
            <pc:sldMk cId="3663439878" sldId="376"/>
            <ac:spMk id="64" creationId="{0EED11E1-E9AC-65D4-DF92-5FFAADDB6925}"/>
          </ac:spMkLst>
        </pc:spChg>
        <pc:spChg chg="add mod">
          <ac:chgData name="Ben Millard-Martin" userId="05da8a34-bd41-4328-a007-29720addf95a" providerId="ADAL" clId="{C7686E28-A113-4246-8166-DDFC69BA4DC8}" dt="2024-03-04T14:18:14.723" v="123" actId="1076"/>
          <ac:spMkLst>
            <pc:docMk/>
            <pc:sldMk cId="3663439878" sldId="376"/>
            <ac:spMk id="65" creationId="{CE311734-35BA-E7D8-ADC6-ABE21B9395C1}"/>
          </ac:spMkLst>
        </pc:spChg>
        <pc:spChg chg="add mod">
          <ac:chgData name="Ben Millard-Martin" userId="05da8a34-bd41-4328-a007-29720addf95a" providerId="ADAL" clId="{C7686E28-A113-4246-8166-DDFC69BA4DC8}" dt="2024-03-04T14:18:14.723" v="123" actId="1076"/>
          <ac:spMkLst>
            <pc:docMk/>
            <pc:sldMk cId="3663439878" sldId="376"/>
            <ac:spMk id="66" creationId="{0F0E7933-2513-9DCE-24FD-19A3607FDD38}"/>
          </ac:spMkLst>
        </pc:spChg>
        <pc:spChg chg="add mod">
          <ac:chgData name="Ben Millard-Martin" userId="05da8a34-bd41-4328-a007-29720addf95a" providerId="ADAL" clId="{C7686E28-A113-4246-8166-DDFC69BA4DC8}" dt="2024-03-04T14:18:14.723" v="123" actId="1076"/>
          <ac:spMkLst>
            <pc:docMk/>
            <pc:sldMk cId="3663439878" sldId="376"/>
            <ac:spMk id="67" creationId="{F58723E5-D41D-D593-79D9-4DFA7383F180}"/>
          </ac:spMkLst>
        </pc:spChg>
        <pc:spChg chg="add mod">
          <ac:chgData name="Ben Millard-Martin" userId="05da8a34-bd41-4328-a007-29720addf95a" providerId="ADAL" clId="{C7686E28-A113-4246-8166-DDFC69BA4DC8}" dt="2024-03-04T14:18:49.750" v="128" actId="14100"/>
          <ac:spMkLst>
            <pc:docMk/>
            <pc:sldMk cId="3663439878" sldId="376"/>
            <ac:spMk id="68" creationId="{CB0FC334-E371-4CF8-0DB3-ECB84268B97C}"/>
          </ac:spMkLst>
        </pc:spChg>
        <pc:spChg chg="add mod">
          <ac:chgData name="Ben Millard-Martin" userId="05da8a34-bd41-4328-a007-29720addf95a" providerId="ADAL" clId="{C7686E28-A113-4246-8166-DDFC69BA4DC8}" dt="2024-03-04T14:18:49.750" v="128" actId="14100"/>
          <ac:spMkLst>
            <pc:docMk/>
            <pc:sldMk cId="3663439878" sldId="376"/>
            <ac:spMk id="69" creationId="{249CCCA0-5B64-09D1-979E-D3F7739EEC94}"/>
          </ac:spMkLst>
        </pc:spChg>
        <pc:spChg chg="add mod">
          <ac:chgData name="Ben Millard-Martin" userId="05da8a34-bd41-4328-a007-29720addf95a" providerId="ADAL" clId="{C7686E28-A113-4246-8166-DDFC69BA4DC8}" dt="2024-03-04T14:19:12.040" v="129" actId="207"/>
          <ac:spMkLst>
            <pc:docMk/>
            <pc:sldMk cId="3663439878" sldId="376"/>
            <ac:spMk id="70" creationId="{AF8A6D1A-D6BF-39AE-F326-0D84B45B30EE}"/>
          </ac:spMkLst>
        </pc:spChg>
        <pc:spChg chg="add mod">
          <ac:chgData name="Ben Millard-Martin" userId="05da8a34-bd41-4328-a007-29720addf95a" providerId="ADAL" clId="{C7686E28-A113-4246-8166-DDFC69BA4DC8}" dt="2024-03-04T14:18:49.750" v="128" actId="14100"/>
          <ac:spMkLst>
            <pc:docMk/>
            <pc:sldMk cId="3663439878" sldId="376"/>
            <ac:spMk id="71" creationId="{216857E2-E007-CBB6-1739-FA9A1FEAD6C0}"/>
          </ac:spMkLst>
        </pc:spChg>
        <pc:spChg chg="mod topLvl">
          <ac:chgData name="Ben Millard-Martin" userId="05da8a34-bd41-4328-a007-29720addf95a" providerId="ADAL" clId="{C7686E28-A113-4246-8166-DDFC69BA4DC8}" dt="2024-03-04T14:05:05.340" v="6" actId="338"/>
          <ac:spMkLst>
            <pc:docMk/>
            <pc:sldMk cId="3663439878" sldId="376"/>
            <ac:spMk id="191" creationId="{FBA0713C-17DF-6956-36E2-D472DC95626A}"/>
          </ac:spMkLst>
        </pc:spChg>
        <pc:spChg chg="mod topLvl">
          <ac:chgData name="Ben Millard-Martin" userId="05da8a34-bd41-4328-a007-29720addf95a" providerId="ADAL" clId="{C7686E28-A113-4246-8166-DDFC69BA4DC8}" dt="2024-03-04T14:05:05.340" v="6" actId="338"/>
          <ac:spMkLst>
            <pc:docMk/>
            <pc:sldMk cId="3663439878" sldId="376"/>
            <ac:spMk id="213" creationId="{7930EA0D-B689-C9F9-4F1F-3DA54819B9B1}"/>
          </ac:spMkLst>
        </pc:spChg>
        <pc:spChg chg="mod topLvl">
          <ac:chgData name="Ben Millard-Martin" userId="05da8a34-bd41-4328-a007-29720addf95a" providerId="ADAL" clId="{C7686E28-A113-4246-8166-DDFC69BA4DC8}" dt="2024-03-04T14:05:05.340" v="6" actId="338"/>
          <ac:spMkLst>
            <pc:docMk/>
            <pc:sldMk cId="3663439878" sldId="376"/>
            <ac:spMk id="218" creationId="{6873FCF3-155F-6869-0492-9BBEFA693E11}"/>
          </ac:spMkLst>
        </pc:spChg>
        <pc:spChg chg="mod topLvl">
          <ac:chgData name="Ben Millard-Martin" userId="05da8a34-bd41-4328-a007-29720addf95a" providerId="ADAL" clId="{C7686E28-A113-4246-8166-DDFC69BA4DC8}" dt="2024-03-04T14:05:05.340" v="6" actId="338"/>
          <ac:spMkLst>
            <pc:docMk/>
            <pc:sldMk cId="3663439878" sldId="376"/>
            <ac:spMk id="223" creationId="{D4F45BC7-B824-954B-3DAB-9555C7A73DB1}"/>
          </ac:spMkLst>
        </pc:spChg>
        <pc:spChg chg="mod topLvl">
          <ac:chgData name="Ben Millard-Martin" userId="05da8a34-bd41-4328-a007-29720addf95a" providerId="ADAL" clId="{C7686E28-A113-4246-8166-DDFC69BA4DC8}" dt="2024-03-04T14:05:05.340" v="6" actId="338"/>
          <ac:spMkLst>
            <pc:docMk/>
            <pc:sldMk cId="3663439878" sldId="376"/>
            <ac:spMk id="1029" creationId="{AB380F7B-D0FD-6236-6DC5-89DB70A1A490}"/>
          </ac:spMkLst>
        </pc:spChg>
        <pc:spChg chg="mod topLvl">
          <ac:chgData name="Ben Millard-Martin" userId="05da8a34-bd41-4328-a007-29720addf95a" providerId="ADAL" clId="{C7686E28-A113-4246-8166-DDFC69BA4DC8}" dt="2024-03-04T14:05:05.340" v="6" actId="338"/>
          <ac:spMkLst>
            <pc:docMk/>
            <pc:sldMk cId="3663439878" sldId="376"/>
            <ac:spMk id="1033" creationId="{4D3D894E-340D-11E0-521A-444CD0F7BEEC}"/>
          </ac:spMkLst>
        </pc:spChg>
        <pc:spChg chg="mod topLvl">
          <ac:chgData name="Ben Millard-Martin" userId="05da8a34-bd41-4328-a007-29720addf95a" providerId="ADAL" clId="{C7686E28-A113-4246-8166-DDFC69BA4DC8}" dt="2024-03-04T14:05:05.340" v="6" actId="338"/>
          <ac:spMkLst>
            <pc:docMk/>
            <pc:sldMk cId="3663439878" sldId="376"/>
            <ac:spMk id="1037" creationId="{4A9872F3-AF03-7F85-8466-7080EDC0E91D}"/>
          </ac:spMkLst>
        </pc:spChg>
        <pc:spChg chg="mod topLvl">
          <ac:chgData name="Ben Millard-Martin" userId="05da8a34-bd41-4328-a007-29720addf95a" providerId="ADAL" clId="{C7686E28-A113-4246-8166-DDFC69BA4DC8}" dt="2024-03-04T14:05:05.340" v="6" actId="338"/>
          <ac:spMkLst>
            <pc:docMk/>
            <pc:sldMk cId="3663439878" sldId="376"/>
            <ac:spMk id="1041" creationId="{2D495660-AAC9-401C-64AE-FE690454EF2B}"/>
          </ac:spMkLst>
        </pc:spChg>
        <pc:spChg chg="mod topLvl">
          <ac:chgData name="Ben Millard-Martin" userId="05da8a34-bd41-4328-a007-29720addf95a" providerId="ADAL" clId="{C7686E28-A113-4246-8166-DDFC69BA4DC8}" dt="2024-03-04T14:05:05.340" v="6" actId="338"/>
          <ac:spMkLst>
            <pc:docMk/>
            <pc:sldMk cId="3663439878" sldId="376"/>
            <ac:spMk id="1188" creationId="{915F9715-3ED7-1EFB-123E-95830555BA5C}"/>
          </ac:spMkLst>
        </pc:spChg>
        <pc:spChg chg="mod topLvl">
          <ac:chgData name="Ben Millard-Martin" userId="05da8a34-bd41-4328-a007-29720addf95a" providerId="ADAL" clId="{C7686E28-A113-4246-8166-DDFC69BA4DC8}" dt="2024-03-04T14:05:05.340" v="6" actId="338"/>
          <ac:spMkLst>
            <pc:docMk/>
            <pc:sldMk cId="3663439878" sldId="376"/>
            <ac:spMk id="1190" creationId="{8870B479-9F55-2FB0-FBED-478D5A43F529}"/>
          </ac:spMkLst>
        </pc:spChg>
        <pc:spChg chg="mod topLvl">
          <ac:chgData name="Ben Millard-Martin" userId="05da8a34-bd41-4328-a007-29720addf95a" providerId="ADAL" clId="{C7686E28-A113-4246-8166-DDFC69BA4DC8}" dt="2024-03-04T14:05:05.340" v="6" actId="338"/>
          <ac:spMkLst>
            <pc:docMk/>
            <pc:sldMk cId="3663439878" sldId="376"/>
            <ac:spMk id="1192" creationId="{5ED7579D-5A86-6AE3-A751-56462DB8CF26}"/>
          </ac:spMkLst>
        </pc:spChg>
        <pc:spChg chg="mod topLvl">
          <ac:chgData name="Ben Millard-Martin" userId="05da8a34-bd41-4328-a007-29720addf95a" providerId="ADAL" clId="{C7686E28-A113-4246-8166-DDFC69BA4DC8}" dt="2024-03-04T14:05:05.340" v="6" actId="338"/>
          <ac:spMkLst>
            <pc:docMk/>
            <pc:sldMk cId="3663439878" sldId="376"/>
            <ac:spMk id="1194" creationId="{81C34CB6-133B-25BD-7679-6A259A16B107}"/>
          </ac:spMkLst>
        </pc:spChg>
        <pc:spChg chg="mod topLvl">
          <ac:chgData name="Ben Millard-Martin" userId="05da8a34-bd41-4328-a007-29720addf95a" providerId="ADAL" clId="{C7686E28-A113-4246-8166-DDFC69BA4DC8}" dt="2024-03-04T14:05:05.340" v="6" actId="338"/>
          <ac:spMkLst>
            <pc:docMk/>
            <pc:sldMk cId="3663439878" sldId="376"/>
            <ac:spMk id="1217" creationId="{9A1A939E-F0FA-99AA-2F05-8322CE99EE69}"/>
          </ac:spMkLst>
        </pc:spChg>
        <pc:spChg chg="mod">
          <ac:chgData name="Ben Millard-Martin" userId="05da8a34-bd41-4328-a007-29720addf95a" providerId="ADAL" clId="{C7686E28-A113-4246-8166-DDFC69BA4DC8}" dt="2024-03-04T14:32:23.239" v="133" actId="1582"/>
          <ac:spMkLst>
            <pc:docMk/>
            <pc:sldMk cId="3663439878" sldId="376"/>
            <ac:spMk id="1222" creationId="{2A6D9864-B2CB-A26B-A9E3-4A3B25869E11}"/>
          </ac:spMkLst>
        </pc:spChg>
        <pc:spChg chg="mod">
          <ac:chgData name="Ben Millard-Martin" userId="05da8a34-bd41-4328-a007-29720addf95a" providerId="ADAL" clId="{C7686E28-A113-4246-8166-DDFC69BA4DC8}" dt="2024-03-04T14:32:23.239" v="133" actId="1582"/>
          <ac:spMkLst>
            <pc:docMk/>
            <pc:sldMk cId="3663439878" sldId="376"/>
            <ac:spMk id="1223" creationId="{94AD63CB-0AC4-14A6-32F9-C5688C009BEC}"/>
          </ac:spMkLst>
        </pc:spChg>
        <pc:spChg chg="mod">
          <ac:chgData name="Ben Millard-Martin" userId="05da8a34-bd41-4328-a007-29720addf95a" providerId="ADAL" clId="{C7686E28-A113-4246-8166-DDFC69BA4DC8}" dt="2024-03-04T14:04:52.195" v="5" actId="165"/>
          <ac:spMkLst>
            <pc:docMk/>
            <pc:sldMk cId="3663439878" sldId="376"/>
            <ac:spMk id="1224" creationId="{27A936FF-E67B-EF91-18D2-CD8727B98C87}"/>
          </ac:spMkLst>
        </pc:spChg>
        <pc:spChg chg="mod">
          <ac:chgData name="Ben Millard-Martin" userId="05da8a34-bd41-4328-a007-29720addf95a" providerId="ADAL" clId="{C7686E28-A113-4246-8166-DDFC69BA4DC8}" dt="2024-03-04T14:04:52.195" v="5" actId="165"/>
          <ac:spMkLst>
            <pc:docMk/>
            <pc:sldMk cId="3663439878" sldId="376"/>
            <ac:spMk id="1225" creationId="{A989779D-D77F-5C6E-ADEF-3B5EB24F94A6}"/>
          </ac:spMkLst>
        </pc:spChg>
        <pc:spChg chg="mod">
          <ac:chgData name="Ben Millard-Martin" userId="05da8a34-bd41-4328-a007-29720addf95a" providerId="ADAL" clId="{C7686E28-A113-4246-8166-DDFC69BA4DC8}" dt="2024-03-04T14:08:20.421" v="44" actId="14100"/>
          <ac:spMkLst>
            <pc:docMk/>
            <pc:sldMk cId="3663439878" sldId="376"/>
            <ac:spMk id="1226" creationId="{30A08232-F689-DE36-3735-088752D9E8AE}"/>
          </ac:spMkLst>
        </pc:spChg>
        <pc:spChg chg="add del mod">
          <ac:chgData name="Ben Millard-Martin" userId="05da8a34-bd41-4328-a007-29720addf95a" providerId="ADAL" clId="{C7686E28-A113-4246-8166-DDFC69BA4DC8}" dt="2024-03-04T14:19:22.304" v="132" actId="478"/>
          <ac:spMkLst>
            <pc:docMk/>
            <pc:sldMk cId="3663439878" sldId="376"/>
            <ac:spMk id="1227" creationId="{55CBD0BC-DADD-16C4-D384-87DE837D1BA8}"/>
          </ac:spMkLst>
        </pc:spChg>
        <pc:spChg chg="add del mod">
          <ac:chgData name="Ben Millard-Martin" userId="05da8a34-bd41-4328-a007-29720addf95a" providerId="ADAL" clId="{C7686E28-A113-4246-8166-DDFC69BA4DC8}" dt="2024-03-04T14:19:22.304" v="132" actId="478"/>
          <ac:spMkLst>
            <pc:docMk/>
            <pc:sldMk cId="3663439878" sldId="376"/>
            <ac:spMk id="1228" creationId="{B1C4B33E-F6B4-E05D-10A3-642D16156D6F}"/>
          </ac:spMkLst>
        </pc:spChg>
        <pc:spChg chg="add del mod">
          <ac:chgData name="Ben Millard-Martin" userId="05da8a34-bd41-4328-a007-29720addf95a" providerId="ADAL" clId="{C7686E28-A113-4246-8166-DDFC69BA4DC8}" dt="2024-03-04T14:19:22.304" v="132" actId="478"/>
          <ac:spMkLst>
            <pc:docMk/>
            <pc:sldMk cId="3663439878" sldId="376"/>
            <ac:spMk id="1229" creationId="{D8472942-74EE-92BD-E37C-372BE3A7EFE7}"/>
          </ac:spMkLst>
        </pc:spChg>
        <pc:spChg chg="mod">
          <ac:chgData name="Ben Millard-Martin" userId="05da8a34-bd41-4328-a007-29720addf95a" providerId="ADAL" clId="{C7686E28-A113-4246-8166-DDFC69BA4DC8}" dt="2024-03-04T14:08:19.476" v="42" actId="14100"/>
          <ac:spMkLst>
            <pc:docMk/>
            <pc:sldMk cId="3663439878" sldId="376"/>
            <ac:spMk id="1230" creationId="{3E76E8BF-8616-7796-7682-D36E64E72ACF}"/>
          </ac:spMkLst>
        </pc:spChg>
        <pc:spChg chg="add del mod">
          <ac:chgData name="Ben Millard-Martin" userId="05da8a34-bd41-4328-a007-29720addf95a" providerId="ADAL" clId="{C7686E28-A113-4246-8166-DDFC69BA4DC8}" dt="2024-03-04T14:19:22.304" v="132" actId="478"/>
          <ac:spMkLst>
            <pc:docMk/>
            <pc:sldMk cId="3663439878" sldId="376"/>
            <ac:spMk id="1231" creationId="{74371140-1BC9-C97E-AE2B-0BAAE4D2B380}"/>
          </ac:spMkLst>
        </pc:spChg>
        <pc:spChg chg="mod">
          <ac:chgData name="Ben Millard-Martin" userId="05da8a34-bd41-4328-a007-29720addf95a" providerId="ADAL" clId="{C7686E28-A113-4246-8166-DDFC69BA4DC8}" dt="2024-03-04T14:32:23.239" v="133" actId="1582"/>
          <ac:spMkLst>
            <pc:docMk/>
            <pc:sldMk cId="3663439878" sldId="376"/>
            <ac:spMk id="1235" creationId="{CB91DDE5-91DF-523C-010D-54ECAEA04E03}"/>
          </ac:spMkLst>
        </pc:spChg>
        <pc:spChg chg="mod">
          <ac:chgData name="Ben Millard-Martin" userId="05da8a34-bd41-4328-a007-29720addf95a" providerId="ADAL" clId="{C7686E28-A113-4246-8166-DDFC69BA4DC8}" dt="2024-03-04T14:32:23.239" v="133" actId="1582"/>
          <ac:spMkLst>
            <pc:docMk/>
            <pc:sldMk cId="3663439878" sldId="376"/>
            <ac:spMk id="1236" creationId="{351FAE56-FAA9-02DA-07BF-4C90C33C2A8D}"/>
          </ac:spMkLst>
        </pc:spChg>
        <pc:spChg chg="del mod">
          <ac:chgData name="Ben Millard-Martin" userId="05da8a34-bd41-4328-a007-29720addf95a" providerId="ADAL" clId="{C7686E28-A113-4246-8166-DDFC69BA4DC8}" dt="2024-03-04T14:05:16.590" v="7" actId="478"/>
          <ac:spMkLst>
            <pc:docMk/>
            <pc:sldMk cId="3663439878" sldId="376"/>
            <ac:spMk id="1237" creationId="{09326A4F-5367-2F02-02C8-61AD35E38FCE}"/>
          </ac:spMkLst>
        </pc:spChg>
        <pc:spChg chg="del mod">
          <ac:chgData name="Ben Millard-Martin" userId="05da8a34-bd41-4328-a007-29720addf95a" providerId="ADAL" clId="{C7686E28-A113-4246-8166-DDFC69BA4DC8}" dt="2024-03-04T14:05:16.590" v="7" actId="478"/>
          <ac:spMkLst>
            <pc:docMk/>
            <pc:sldMk cId="3663439878" sldId="376"/>
            <ac:spMk id="1238" creationId="{8B889EF0-6888-815D-1994-2E4B3A44C34D}"/>
          </ac:spMkLst>
        </pc:spChg>
        <pc:spChg chg="del mod">
          <ac:chgData name="Ben Millard-Martin" userId="05da8a34-bd41-4328-a007-29720addf95a" providerId="ADAL" clId="{C7686E28-A113-4246-8166-DDFC69BA4DC8}" dt="2024-03-04T14:05:16.590" v="7" actId="478"/>
          <ac:spMkLst>
            <pc:docMk/>
            <pc:sldMk cId="3663439878" sldId="376"/>
            <ac:spMk id="1239" creationId="{628A8274-DBEA-BB8A-7D6A-5ABA7F8F1186}"/>
          </ac:spMkLst>
        </pc:spChg>
        <pc:spChg chg="mod">
          <ac:chgData name="Ben Millard-Martin" userId="05da8a34-bd41-4328-a007-29720addf95a" providerId="ADAL" clId="{C7686E28-A113-4246-8166-DDFC69BA4DC8}" dt="2024-03-04T14:04:52.195" v="5" actId="165"/>
          <ac:spMkLst>
            <pc:docMk/>
            <pc:sldMk cId="3663439878" sldId="376"/>
            <ac:spMk id="1240" creationId="{396D8606-E80C-677C-B530-13138C066A0D}"/>
          </ac:spMkLst>
        </pc:spChg>
        <pc:spChg chg="mod">
          <ac:chgData name="Ben Millard-Martin" userId="05da8a34-bd41-4328-a007-29720addf95a" providerId="ADAL" clId="{C7686E28-A113-4246-8166-DDFC69BA4DC8}" dt="2024-03-04T14:04:52.195" v="5" actId="165"/>
          <ac:spMkLst>
            <pc:docMk/>
            <pc:sldMk cId="3663439878" sldId="376"/>
            <ac:spMk id="1241" creationId="{E4859FD3-A54D-2D50-AC4B-73F9FC3968B4}"/>
          </ac:spMkLst>
        </pc:spChg>
        <pc:spChg chg="mod">
          <ac:chgData name="Ben Millard-Martin" userId="05da8a34-bd41-4328-a007-29720addf95a" providerId="ADAL" clId="{C7686E28-A113-4246-8166-DDFC69BA4DC8}" dt="2024-03-04T14:04:52.195" v="5" actId="165"/>
          <ac:spMkLst>
            <pc:docMk/>
            <pc:sldMk cId="3663439878" sldId="376"/>
            <ac:spMk id="1242" creationId="{BC337151-C5B5-9A90-C992-AEA7EF2DD07C}"/>
          </ac:spMkLst>
        </pc:spChg>
        <pc:spChg chg="mod topLvl">
          <ac:chgData name="Ben Millard-Martin" userId="05da8a34-bd41-4328-a007-29720addf95a" providerId="ADAL" clId="{C7686E28-A113-4246-8166-DDFC69BA4DC8}" dt="2024-03-04T14:12:52.110" v="66" actId="1582"/>
          <ac:spMkLst>
            <pc:docMk/>
            <pc:sldMk cId="3663439878" sldId="376"/>
            <ac:spMk id="1245" creationId="{A579A009-795A-C518-75D5-889CD523A984}"/>
          </ac:spMkLst>
        </pc:spChg>
        <pc:grpChg chg="add mod">
          <ac:chgData name="Ben Millard-Martin" userId="05da8a34-bd41-4328-a007-29720addf95a" providerId="ADAL" clId="{C7686E28-A113-4246-8166-DDFC69BA4DC8}" dt="2024-03-04T14:17:52.342" v="118" actId="1076"/>
          <ac:grpSpMkLst>
            <pc:docMk/>
            <pc:sldMk cId="3663439878" sldId="376"/>
            <ac:grpSpMk id="3" creationId="{58B65CB2-59C1-1B44-9EC9-A3269D759B7E}"/>
          </ac:grpSpMkLst>
        </pc:grpChg>
        <pc:grpChg chg="del">
          <ac:chgData name="Ben Millard-Martin" userId="05da8a34-bd41-4328-a007-29720addf95a" providerId="ADAL" clId="{C7686E28-A113-4246-8166-DDFC69BA4DC8}" dt="2024-03-04T14:04:52.195" v="5" actId="165"/>
          <ac:grpSpMkLst>
            <pc:docMk/>
            <pc:sldMk cId="3663439878" sldId="376"/>
            <ac:grpSpMk id="4" creationId="{964FFD6E-C07D-2E9F-BBD2-25493DB40AE9}"/>
          </ac:grpSpMkLst>
        </pc:grpChg>
        <pc:grpChg chg="del mod">
          <ac:chgData name="Ben Millard-Martin" userId="05da8a34-bd41-4328-a007-29720addf95a" providerId="ADAL" clId="{C7686E28-A113-4246-8166-DDFC69BA4DC8}" dt="2024-03-04T14:05:16.590" v="7" actId="478"/>
          <ac:grpSpMkLst>
            <pc:docMk/>
            <pc:sldMk cId="3663439878" sldId="376"/>
            <ac:grpSpMk id="13" creationId="{F71C6F6F-010B-1C52-5639-0A8434CF0953}"/>
          </ac:grpSpMkLst>
        </pc:grpChg>
        <pc:grpChg chg="mod">
          <ac:chgData name="Ben Millard-Martin" userId="05da8a34-bd41-4328-a007-29720addf95a" providerId="ADAL" clId="{C7686E28-A113-4246-8166-DDFC69BA4DC8}" dt="2024-03-04T14:04:52.195" v="5" actId="165"/>
          <ac:grpSpMkLst>
            <pc:docMk/>
            <pc:sldMk cId="3663439878" sldId="376"/>
            <ac:grpSpMk id="14" creationId="{F2FEB36C-C9AC-895A-5CD7-6F34E48D37FD}"/>
          </ac:grpSpMkLst>
        </pc:grpChg>
        <pc:grpChg chg="mod">
          <ac:chgData name="Ben Millard-Martin" userId="05da8a34-bd41-4328-a007-29720addf95a" providerId="ADAL" clId="{C7686E28-A113-4246-8166-DDFC69BA4DC8}" dt="2024-03-04T14:04:52.195" v="5" actId="165"/>
          <ac:grpSpMkLst>
            <pc:docMk/>
            <pc:sldMk cId="3663439878" sldId="376"/>
            <ac:grpSpMk id="15" creationId="{820F7011-0CEF-9EFA-B07D-9E16D0156F17}"/>
          </ac:grpSpMkLst>
        </pc:grpChg>
        <pc:grpChg chg="add del mod">
          <ac:chgData name="Ben Millard-Martin" userId="05da8a34-bd41-4328-a007-29720addf95a" providerId="ADAL" clId="{C7686E28-A113-4246-8166-DDFC69BA4DC8}" dt="2024-03-04T14:19:22.304" v="132" actId="478"/>
          <ac:grpSpMkLst>
            <pc:docMk/>
            <pc:sldMk cId="3663439878" sldId="376"/>
            <ac:grpSpMk id="17" creationId="{249522DF-FC06-2B60-B7B3-2DE95B18BED0}"/>
          </ac:grpSpMkLst>
        </pc:grpChg>
        <pc:grpChg chg="mod">
          <ac:chgData name="Ben Millard-Martin" userId="05da8a34-bd41-4328-a007-29720addf95a" providerId="ADAL" clId="{C7686E28-A113-4246-8166-DDFC69BA4DC8}" dt="2024-03-04T14:04:52.195" v="5" actId="165"/>
          <ac:grpSpMkLst>
            <pc:docMk/>
            <pc:sldMk cId="3663439878" sldId="376"/>
            <ac:grpSpMk id="21" creationId="{95DDF238-8900-A4ED-E047-2CA552A257A0}"/>
          </ac:grpSpMkLst>
        </pc:grpChg>
        <pc:grpChg chg="del mod">
          <ac:chgData name="Ben Millard-Martin" userId="05da8a34-bd41-4328-a007-29720addf95a" providerId="ADAL" clId="{C7686E28-A113-4246-8166-DDFC69BA4DC8}" dt="2024-03-04T14:05:21.776" v="9" actId="478"/>
          <ac:grpSpMkLst>
            <pc:docMk/>
            <pc:sldMk cId="3663439878" sldId="376"/>
            <ac:grpSpMk id="25" creationId="{28AB6DEE-EB78-08B8-36CD-33C4294B1CC1}"/>
          </ac:grpSpMkLst>
        </pc:grpChg>
        <pc:grpChg chg="mod topLvl">
          <ac:chgData name="Ben Millard-Martin" userId="05da8a34-bd41-4328-a007-29720addf95a" providerId="ADAL" clId="{C7686E28-A113-4246-8166-DDFC69BA4DC8}" dt="2024-03-04T14:05:05.340" v="6" actId="338"/>
          <ac:grpSpMkLst>
            <pc:docMk/>
            <pc:sldMk cId="3663439878" sldId="376"/>
            <ac:grpSpMk id="34" creationId="{67DA69FE-0489-3958-941B-87DD1CE8F543}"/>
          </ac:grpSpMkLst>
        </pc:grpChg>
        <pc:picChg chg="mod topLvl">
          <ac:chgData name="Ben Millard-Martin" userId="05da8a34-bd41-4328-a007-29720addf95a" providerId="ADAL" clId="{C7686E28-A113-4246-8166-DDFC69BA4DC8}" dt="2024-03-04T14:05:05.340" v="6" actId="338"/>
          <ac:picMkLst>
            <pc:docMk/>
            <pc:sldMk cId="3663439878" sldId="376"/>
            <ac:picMk id="7" creationId="{02673300-9AD1-81DD-B4F9-9308F39E8282}"/>
          </ac:picMkLst>
        </pc:picChg>
        <pc:picChg chg="mod topLvl">
          <ac:chgData name="Ben Millard-Martin" userId="05da8a34-bd41-4328-a007-29720addf95a" providerId="ADAL" clId="{C7686E28-A113-4246-8166-DDFC69BA4DC8}" dt="2024-03-04T14:05:05.340" v="6" actId="338"/>
          <ac:picMkLst>
            <pc:docMk/>
            <pc:sldMk cId="3663439878" sldId="376"/>
            <ac:picMk id="9" creationId="{F6170F68-8623-410A-FF18-25724AFF98D9}"/>
          </ac:picMkLst>
        </pc:picChg>
        <pc:picChg chg="mod topLvl">
          <ac:chgData name="Ben Millard-Martin" userId="05da8a34-bd41-4328-a007-29720addf95a" providerId="ADAL" clId="{C7686E28-A113-4246-8166-DDFC69BA4DC8}" dt="2024-03-04T14:05:05.340" v="6" actId="338"/>
          <ac:picMkLst>
            <pc:docMk/>
            <pc:sldMk cId="3663439878" sldId="376"/>
            <ac:picMk id="1031" creationId="{8E0B2ED9-891F-1BD0-919B-6BF606974F6E}"/>
          </ac:picMkLst>
        </pc:picChg>
        <pc:picChg chg="mod topLvl">
          <ac:chgData name="Ben Millard-Martin" userId="05da8a34-bd41-4328-a007-29720addf95a" providerId="ADAL" clId="{C7686E28-A113-4246-8166-DDFC69BA4DC8}" dt="2024-03-04T14:05:05.340" v="6" actId="338"/>
          <ac:picMkLst>
            <pc:docMk/>
            <pc:sldMk cId="3663439878" sldId="376"/>
            <ac:picMk id="1032" creationId="{812A9262-2659-67E3-98F1-8257DF0EBB63}"/>
          </ac:picMkLst>
        </pc:picChg>
        <pc:picChg chg="mod topLvl">
          <ac:chgData name="Ben Millard-Martin" userId="05da8a34-bd41-4328-a007-29720addf95a" providerId="ADAL" clId="{C7686E28-A113-4246-8166-DDFC69BA4DC8}" dt="2024-03-04T14:05:05.340" v="6" actId="338"/>
          <ac:picMkLst>
            <pc:docMk/>
            <pc:sldMk cId="3663439878" sldId="376"/>
            <ac:picMk id="1034" creationId="{753608C4-7BEE-A6B5-32EF-3566413DCF69}"/>
          </ac:picMkLst>
        </pc:picChg>
        <pc:cxnChg chg="mod topLvl">
          <ac:chgData name="Ben Millard-Martin" userId="05da8a34-bd41-4328-a007-29720addf95a" providerId="ADAL" clId="{C7686E28-A113-4246-8166-DDFC69BA4DC8}" dt="2024-03-04T14:05:05.340" v="6" actId="338"/>
          <ac:cxnSpMkLst>
            <pc:docMk/>
            <pc:sldMk cId="3663439878" sldId="376"/>
            <ac:cxnSpMk id="49" creationId="{0C8490C9-91DA-503A-963C-E5C9736C707A}"/>
          </ac:cxnSpMkLst>
        </pc:cxnChg>
        <pc:cxnChg chg="add del mod topLvl">
          <ac:chgData name="Ben Millard-Martin" userId="05da8a34-bd41-4328-a007-29720addf95a" providerId="ADAL" clId="{C7686E28-A113-4246-8166-DDFC69BA4DC8}" dt="2024-03-04T14:19:20.036" v="131" actId="478"/>
          <ac:cxnSpMkLst>
            <pc:docMk/>
            <pc:sldMk cId="3663439878" sldId="376"/>
            <ac:cxnSpMk id="58" creationId="{9043B958-620E-84C2-9B20-FE0948F4283E}"/>
          </ac:cxnSpMkLst>
        </pc:cxnChg>
        <pc:cxnChg chg="mod topLvl">
          <ac:chgData name="Ben Millard-Martin" userId="05da8a34-bd41-4328-a007-29720addf95a" providerId="ADAL" clId="{C7686E28-A113-4246-8166-DDFC69BA4DC8}" dt="2024-03-04T14:05:05.340" v="6" actId="338"/>
          <ac:cxnSpMkLst>
            <pc:docMk/>
            <pc:sldMk cId="3663439878" sldId="376"/>
            <ac:cxnSpMk id="60" creationId="{6A40EE13-6CE7-6D36-6FD6-8A9217D071F2}"/>
          </ac:cxnSpMkLst>
        </pc:cxnChg>
      </pc:sldChg>
      <pc:sldChg chg="addSp delSp modSp mod">
        <pc:chgData name="Ben Millard-Martin" userId="05da8a34-bd41-4328-a007-29720addf95a" providerId="ADAL" clId="{C7686E28-A113-4246-8166-DDFC69BA4DC8}" dt="2024-03-04T16:39:08.900" v="319" actId="164"/>
        <pc:sldMkLst>
          <pc:docMk/>
          <pc:sldMk cId="3044031835" sldId="378"/>
        </pc:sldMkLst>
        <pc:spChg chg="add del mod topLvl">
          <ac:chgData name="Ben Millard-Martin" userId="05da8a34-bd41-4328-a007-29720addf95a" providerId="ADAL" clId="{C7686E28-A113-4246-8166-DDFC69BA4DC8}" dt="2024-03-04T16:39:08.900" v="319" actId="164"/>
          <ac:spMkLst>
            <pc:docMk/>
            <pc:sldMk cId="3044031835" sldId="378"/>
            <ac:spMk id="2" creationId="{7FC873B5-ABFE-C69A-4307-4CE85CBEF87A}"/>
          </ac:spMkLst>
        </pc:spChg>
        <pc:spChg chg="add del mod topLvl">
          <ac:chgData name="Ben Millard-Martin" userId="05da8a34-bd41-4328-a007-29720addf95a" providerId="ADAL" clId="{C7686E28-A113-4246-8166-DDFC69BA4DC8}" dt="2024-03-04T16:39:08.900" v="319" actId="164"/>
          <ac:spMkLst>
            <pc:docMk/>
            <pc:sldMk cId="3044031835" sldId="378"/>
            <ac:spMk id="3" creationId="{9BA635BF-8B9F-C86C-5615-DD6FCAC222D1}"/>
          </ac:spMkLst>
        </pc:spChg>
        <pc:spChg chg="add del mod topLvl">
          <ac:chgData name="Ben Millard-Martin" userId="05da8a34-bd41-4328-a007-29720addf95a" providerId="ADAL" clId="{C7686E28-A113-4246-8166-DDFC69BA4DC8}" dt="2024-03-04T16:39:08.900" v="319" actId="164"/>
          <ac:spMkLst>
            <pc:docMk/>
            <pc:sldMk cId="3044031835" sldId="378"/>
            <ac:spMk id="4" creationId="{6BC84719-106D-9E0C-A3B7-470677622112}"/>
          </ac:spMkLst>
        </pc:spChg>
        <pc:spChg chg="add mod ord">
          <ac:chgData name="Ben Millard-Martin" userId="05da8a34-bd41-4328-a007-29720addf95a" providerId="ADAL" clId="{C7686E28-A113-4246-8166-DDFC69BA4DC8}" dt="2024-03-04T16:39:08.900" v="319" actId="164"/>
          <ac:spMkLst>
            <pc:docMk/>
            <pc:sldMk cId="3044031835" sldId="378"/>
            <ac:spMk id="6" creationId="{C8D96D9D-CFB5-551D-3C07-C68380B22B9F}"/>
          </ac:spMkLst>
        </pc:spChg>
        <pc:spChg chg="add mod">
          <ac:chgData name="Ben Millard-Martin" userId="05da8a34-bd41-4328-a007-29720addf95a" providerId="ADAL" clId="{C7686E28-A113-4246-8166-DDFC69BA4DC8}" dt="2024-03-04T16:39:08.900" v="319" actId="164"/>
          <ac:spMkLst>
            <pc:docMk/>
            <pc:sldMk cId="3044031835" sldId="378"/>
            <ac:spMk id="7" creationId="{C36E7AD7-1DE8-1DE3-D651-AFB191953F83}"/>
          </ac:spMkLst>
        </pc:spChg>
        <pc:spChg chg="add del mod">
          <ac:chgData name="Ben Millard-Martin" userId="05da8a34-bd41-4328-a007-29720addf95a" providerId="ADAL" clId="{C7686E28-A113-4246-8166-DDFC69BA4DC8}" dt="2024-03-04T16:29:02.852" v="197"/>
          <ac:spMkLst>
            <pc:docMk/>
            <pc:sldMk cId="3044031835" sldId="378"/>
            <ac:spMk id="8" creationId="{532C0A3E-CB55-82DA-9E0F-E3EC07D94D77}"/>
          </ac:spMkLst>
        </pc:spChg>
        <pc:spChg chg="add del mod">
          <ac:chgData name="Ben Millard-Martin" userId="05da8a34-bd41-4328-a007-29720addf95a" providerId="ADAL" clId="{C7686E28-A113-4246-8166-DDFC69BA4DC8}" dt="2024-03-04T16:29:02.852" v="197"/>
          <ac:spMkLst>
            <pc:docMk/>
            <pc:sldMk cId="3044031835" sldId="378"/>
            <ac:spMk id="10" creationId="{CB5EBC57-D550-3D32-7E64-8891CA373F4C}"/>
          </ac:spMkLst>
        </pc:spChg>
        <pc:spChg chg="mod">
          <ac:chgData name="Ben Millard-Martin" userId="05da8a34-bd41-4328-a007-29720addf95a" providerId="ADAL" clId="{C7686E28-A113-4246-8166-DDFC69BA4DC8}" dt="2024-03-04T16:39:08.900" v="319" actId="164"/>
          <ac:spMkLst>
            <pc:docMk/>
            <pc:sldMk cId="3044031835" sldId="378"/>
            <ac:spMk id="12" creationId="{2F163465-6ADC-5909-3775-06A2BE794757}"/>
          </ac:spMkLst>
        </pc:spChg>
        <pc:spChg chg="del mod topLvl">
          <ac:chgData name="Ben Millard-Martin" userId="05da8a34-bd41-4328-a007-29720addf95a" providerId="ADAL" clId="{C7686E28-A113-4246-8166-DDFC69BA4DC8}" dt="2024-03-04T16:23:12.974" v="144" actId="478"/>
          <ac:spMkLst>
            <pc:docMk/>
            <pc:sldMk cId="3044031835" sldId="378"/>
            <ac:spMk id="13" creationId="{8DA32E30-D7BF-30AD-F8F2-D1EFD6B4BE22}"/>
          </ac:spMkLst>
        </pc:spChg>
        <pc:spChg chg="add del mod topLvl">
          <ac:chgData name="Ben Millard-Martin" userId="05da8a34-bd41-4328-a007-29720addf95a" providerId="ADAL" clId="{C7686E28-A113-4246-8166-DDFC69BA4DC8}" dt="2024-03-04T16:39:08.900" v="319" actId="164"/>
          <ac:spMkLst>
            <pc:docMk/>
            <pc:sldMk cId="3044031835" sldId="378"/>
            <ac:spMk id="14" creationId="{82DA74FC-BC76-C236-6B27-FDE26AEB9E1C}"/>
          </ac:spMkLst>
        </pc:spChg>
        <pc:spChg chg="add del mod topLvl">
          <ac:chgData name="Ben Millard-Martin" userId="05da8a34-bd41-4328-a007-29720addf95a" providerId="ADAL" clId="{C7686E28-A113-4246-8166-DDFC69BA4DC8}" dt="2024-03-04T16:23:59.039" v="154" actId="478"/>
          <ac:spMkLst>
            <pc:docMk/>
            <pc:sldMk cId="3044031835" sldId="378"/>
            <ac:spMk id="15" creationId="{F3D99588-5218-0DFA-5E49-1E61023928DD}"/>
          </ac:spMkLst>
        </pc:spChg>
        <pc:spChg chg="add mod">
          <ac:chgData name="Ben Millard-Martin" userId="05da8a34-bd41-4328-a007-29720addf95a" providerId="ADAL" clId="{C7686E28-A113-4246-8166-DDFC69BA4DC8}" dt="2024-03-04T16:39:08.900" v="319" actId="164"/>
          <ac:spMkLst>
            <pc:docMk/>
            <pc:sldMk cId="3044031835" sldId="378"/>
            <ac:spMk id="16" creationId="{960BB070-069D-06A4-A458-9907163A660C}"/>
          </ac:spMkLst>
        </pc:spChg>
        <pc:spChg chg="add mod">
          <ac:chgData name="Ben Millard-Martin" userId="05da8a34-bd41-4328-a007-29720addf95a" providerId="ADAL" clId="{C7686E28-A113-4246-8166-DDFC69BA4DC8}" dt="2024-03-04T16:39:08.900" v="319" actId="164"/>
          <ac:spMkLst>
            <pc:docMk/>
            <pc:sldMk cId="3044031835" sldId="378"/>
            <ac:spMk id="17" creationId="{5C1B158F-9935-D12A-AC76-415D1572BC4E}"/>
          </ac:spMkLst>
        </pc:spChg>
        <pc:spChg chg="add mod">
          <ac:chgData name="Ben Millard-Martin" userId="05da8a34-bd41-4328-a007-29720addf95a" providerId="ADAL" clId="{C7686E28-A113-4246-8166-DDFC69BA4DC8}" dt="2024-03-04T16:39:08.900" v="319" actId="164"/>
          <ac:spMkLst>
            <pc:docMk/>
            <pc:sldMk cId="3044031835" sldId="378"/>
            <ac:spMk id="18" creationId="{E40EDF42-32E9-E720-5348-2C8A612A744F}"/>
          </ac:spMkLst>
        </pc:spChg>
        <pc:spChg chg="add mod">
          <ac:chgData name="Ben Millard-Martin" userId="05da8a34-bd41-4328-a007-29720addf95a" providerId="ADAL" clId="{C7686E28-A113-4246-8166-DDFC69BA4DC8}" dt="2024-03-04T16:39:08.900" v="319" actId="164"/>
          <ac:spMkLst>
            <pc:docMk/>
            <pc:sldMk cId="3044031835" sldId="378"/>
            <ac:spMk id="19" creationId="{A74A7643-50E5-791F-1637-1BBFCA130E9F}"/>
          </ac:spMkLst>
        </pc:spChg>
        <pc:spChg chg="mod topLvl">
          <ac:chgData name="Ben Millard-Martin" userId="05da8a34-bd41-4328-a007-29720addf95a" providerId="ADAL" clId="{C7686E28-A113-4246-8166-DDFC69BA4DC8}" dt="2024-03-04T16:39:08.900" v="319" actId="164"/>
          <ac:spMkLst>
            <pc:docMk/>
            <pc:sldMk cId="3044031835" sldId="378"/>
            <ac:spMk id="27" creationId="{80A33E28-768F-3277-F656-9F8A1953F1FB}"/>
          </ac:spMkLst>
        </pc:spChg>
        <pc:spChg chg="mod topLvl">
          <ac:chgData name="Ben Millard-Martin" userId="05da8a34-bd41-4328-a007-29720addf95a" providerId="ADAL" clId="{C7686E28-A113-4246-8166-DDFC69BA4DC8}" dt="2024-03-04T16:39:08.900" v="319" actId="164"/>
          <ac:spMkLst>
            <pc:docMk/>
            <pc:sldMk cId="3044031835" sldId="378"/>
            <ac:spMk id="28" creationId="{84D5A016-6BC4-27C9-6651-8B93C6CCD17E}"/>
          </ac:spMkLst>
        </pc:spChg>
        <pc:spChg chg="mod topLvl">
          <ac:chgData name="Ben Millard-Martin" userId="05da8a34-bd41-4328-a007-29720addf95a" providerId="ADAL" clId="{C7686E28-A113-4246-8166-DDFC69BA4DC8}" dt="2024-03-04T16:39:08.900" v="319" actId="164"/>
          <ac:spMkLst>
            <pc:docMk/>
            <pc:sldMk cId="3044031835" sldId="378"/>
            <ac:spMk id="33" creationId="{205C9253-C658-CF91-B942-13AE0FFDFB6D}"/>
          </ac:spMkLst>
        </pc:spChg>
        <pc:spChg chg="mod topLvl">
          <ac:chgData name="Ben Millard-Martin" userId="05da8a34-bd41-4328-a007-29720addf95a" providerId="ADAL" clId="{C7686E28-A113-4246-8166-DDFC69BA4DC8}" dt="2024-03-04T16:39:08.900" v="319" actId="164"/>
          <ac:spMkLst>
            <pc:docMk/>
            <pc:sldMk cId="3044031835" sldId="378"/>
            <ac:spMk id="38" creationId="{7876136B-2C5D-BD62-2C27-B6BB971B7F30}"/>
          </ac:spMkLst>
        </pc:spChg>
        <pc:spChg chg="add del mod topLvl">
          <ac:chgData name="Ben Millard-Martin" userId="05da8a34-bd41-4328-a007-29720addf95a" providerId="ADAL" clId="{C7686E28-A113-4246-8166-DDFC69BA4DC8}" dt="2024-03-04T16:39:08.900" v="319" actId="164"/>
          <ac:spMkLst>
            <pc:docMk/>
            <pc:sldMk cId="3044031835" sldId="378"/>
            <ac:spMk id="39" creationId="{2494227A-81B7-A974-9BBD-216E535FFD7F}"/>
          </ac:spMkLst>
        </pc:spChg>
        <pc:spChg chg="mod ord topLvl">
          <ac:chgData name="Ben Millard-Martin" userId="05da8a34-bd41-4328-a007-29720addf95a" providerId="ADAL" clId="{C7686E28-A113-4246-8166-DDFC69BA4DC8}" dt="2024-03-04T16:39:08.900" v="319" actId="164"/>
          <ac:spMkLst>
            <pc:docMk/>
            <pc:sldMk cId="3044031835" sldId="378"/>
            <ac:spMk id="40" creationId="{3D94D868-C301-BF8F-CFCE-1B760E915C43}"/>
          </ac:spMkLst>
        </pc:spChg>
        <pc:spChg chg="add del mod topLvl">
          <ac:chgData name="Ben Millard-Martin" userId="05da8a34-bd41-4328-a007-29720addf95a" providerId="ADAL" clId="{C7686E28-A113-4246-8166-DDFC69BA4DC8}" dt="2024-03-04T16:39:08.900" v="319" actId="164"/>
          <ac:spMkLst>
            <pc:docMk/>
            <pc:sldMk cId="3044031835" sldId="378"/>
            <ac:spMk id="41" creationId="{D9BE671A-09CD-2FDE-A86E-8D01EA57F649}"/>
          </ac:spMkLst>
        </pc:spChg>
        <pc:spChg chg="add del mod topLvl">
          <ac:chgData name="Ben Millard-Martin" userId="05da8a34-bd41-4328-a007-29720addf95a" providerId="ADAL" clId="{C7686E28-A113-4246-8166-DDFC69BA4DC8}" dt="2024-03-04T16:39:08.900" v="319" actId="164"/>
          <ac:spMkLst>
            <pc:docMk/>
            <pc:sldMk cId="3044031835" sldId="378"/>
            <ac:spMk id="44" creationId="{6AA0A0F5-B876-665F-ADBF-23AF5995CE43}"/>
          </ac:spMkLst>
        </pc:spChg>
        <pc:grpChg chg="add mod">
          <ac:chgData name="Ben Millard-Martin" userId="05da8a34-bd41-4328-a007-29720addf95a" providerId="ADAL" clId="{C7686E28-A113-4246-8166-DDFC69BA4DC8}" dt="2024-03-04T16:39:08.900" v="319" actId="164"/>
          <ac:grpSpMkLst>
            <pc:docMk/>
            <pc:sldMk cId="3044031835" sldId="378"/>
            <ac:grpSpMk id="24" creationId="{80DD4022-9DE1-6860-2557-D896ECFF2BC0}"/>
          </ac:grpSpMkLst>
        </pc:grpChg>
        <pc:grpChg chg="del">
          <ac:chgData name="Ben Millard-Martin" userId="05da8a34-bd41-4328-a007-29720addf95a" providerId="ADAL" clId="{C7686E28-A113-4246-8166-DDFC69BA4DC8}" dt="2024-03-04T16:22:16.413" v="134" actId="165"/>
          <ac:grpSpMkLst>
            <pc:docMk/>
            <pc:sldMk cId="3044031835" sldId="378"/>
            <ac:grpSpMk id="53" creationId="{534C865E-8465-B5AB-78E3-7D51245F55C2}"/>
          </ac:grpSpMkLst>
        </pc:grpChg>
        <pc:picChg chg="add del mod ord modCrop">
          <ac:chgData name="Ben Millard-Martin" userId="05da8a34-bd41-4328-a007-29720addf95a" providerId="ADAL" clId="{C7686E28-A113-4246-8166-DDFC69BA4DC8}" dt="2024-03-04T16:28:34.060" v="192" actId="478"/>
          <ac:picMkLst>
            <pc:docMk/>
            <pc:sldMk cId="3044031835" sldId="378"/>
            <ac:picMk id="5" creationId="{79568608-30DE-F9C2-6463-464550BB1FE2}"/>
          </ac:picMkLst>
        </pc:picChg>
        <pc:picChg chg="add del mod ord">
          <ac:chgData name="Ben Millard-Martin" userId="05da8a34-bd41-4328-a007-29720addf95a" providerId="ADAL" clId="{C7686E28-A113-4246-8166-DDFC69BA4DC8}" dt="2024-03-04T16:36:26.129" v="278" actId="478"/>
          <ac:picMkLst>
            <pc:docMk/>
            <pc:sldMk cId="3044031835" sldId="378"/>
            <ac:picMk id="21" creationId="{030980DE-5CF0-65CE-679E-69D1329654C6}"/>
          </ac:picMkLst>
        </pc:picChg>
        <pc:picChg chg="add mod ord modCrop">
          <ac:chgData name="Ben Millard-Martin" userId="05da8a34-bd41-4328-a007-29720addf95a" providerId="ADAL" clId="{C7686E28-A113-4246-8166-DDFC69BA4DC8}" dt="2024-03-04T16:39:08.900" v="319" actId="164"/>
          <ac:picMkLst>
            <pc:docMk/>
            <pc:sldMk cId="3044031835" sldId="378"/>
            <ac:picMk id="23" creationId="{4A5A67B5-BA11-B550-4EF3-B23F252773D8}"/>
          </ac:picMkLst>
        </pc:picChg>
        <pc:picChg chg="add del mod ord topLvl">
          <ac:chgData name="Ben Millard-Martin" userId="05da8a34-bd41-4328-a007-29720addf95a" providerId="ADAL" clId="{C7686E28-A113-4246-8166-DDFC69BA4DC8}" dt="2024-03-04T16:36:23.753" v="277" actId="478"/>
          <ac:picMkLst>
            <pc:docMk/>
            <pc:sldMk cId="3044031835" sldId="378"/>
            <ac:picMk id="50" creationId="{9A2E484E-BD49-1BB6-06E4-0FFBD4927BAB}"/>
          </ac:picMkLst>
        </pc:picChg>
        <pc:cxnChg chg="mod topLvl">
          <ac:chgData name="Ben Millard-Martin" userId="05da8a34-bd41-4328-a007-29720addf95a" providerId="ADAL" clId="{C7686E28-A113-4246-8166-DDFC69BA4DC8}" dt="2024-03-04T16:39:08.900" v="319" actId="164"/>
          <ac:cxnSpMkLst>
            <pc:docMk/>
            <pc:sldMk cId="3044031835" sldId="378"/>
            <ac:cxnSpMk id="9" creationId="{78B90167-7833-8DA8-0E9B-15B3F4C9F969}"/>
          </ac:cxnSpMkLst>
        </pc:cxnChg>
        <pc:cxnChg chg="mod topLvl">
          <ac:chgData name="Ben Millard-Martin" userId="05da8a34-bd41-4328-a007-29720addf95a" providerId="ADAL" clId="{C7686E28-A113-4246-8166-DDFC69BA4DC8}" dt="2024-03-04T16:39:08.900" v="319" actId="164"/>
          <ac:cxnSpMkLst>
            <pc:docMk/>
            <pc:sldMk cId="3044031835" sldId="378"/>
            <ac:cxnSpMk id="11" creationId="{59C2BA21-2083-1937-8692-8C613C3144B7}"/>
          </ac:cxnSpMkLst>
        </pc:cxnChg>
        <pc:cxnChg chg="add del mod topLvl">
          <ac:chgData name="Ben Millard-Martin" userId="05da8a34-bd41-4328-a007-29720addf95a" providerId="ADAL" clId="{C7686E28-A113-4246-8166-DDFC69BA4DC8}" dt="2024-03-04T16:39:08.900" v="319" actId="164"/>
          <ac:cxnSpMkLst>
            <pc:docMk/>
            <pc:sldMk cId="3044031835" sldId="378"/>
            <ac:cxnSpMk id="42" creationId="{BE4E94FF-DF4C-8BB3-237E-9868FF1483A2}"/>
          </ac:cxnSpMkLst>
        </pc:cxnChg>
      </pc:sldChg>
    </pc:docChg>
  </pc:docChgLst>
  <pc:docChgLst>
    <pc:chgData name="Ben Millard-Martin" userId="05da8a34-bd41-4328-a007-29720addf95a" providerId="ADAL" clId="{7681F53B-2771-46D9-BA7A-62950C5D44D3}"/>
    <pc:docChg chg="undo custSel modSld">
      <pc:chgData name="Ben Millard-Martin" userId="05da8a34-bd41-4328-a007-29720addf95a" providerId="ADAL" clId="{7681F53B-2771-46D9-BA7A-62950C5D44D3}" dt="2024-01-29T19:26:25.153" v="1140" actId="164"/>
      <pc:docMkLst>
        <pc:docMk/>
      </pc:docMkLst>
      <pc:sldChg chg="addSp delSp modSp mod">
        <pc:chgData name="Ben Millard-Martin" userId="05da8a34-bd41-4328-a007-29720addf95a" providerId="ADAL" clId="{7681F53B-2771-46D9-BA7A-62950C5D44D3}" dt="2024-01-29T19:26:25.153" v="1140" actId="164"/>
        <pc:sldMkLst>
          <pc:docMk/>
          <pc:sldMk cId="912595456" sldId="260"/>
        </pc:sldMkLst>
        <pc:spChg chg="mod">
          <ac:chgData name="Ben Millard-Martin" userId="05da8a34-bd41-4328-a007-29720addf95a" providerId="ADAL" clId="{7681F53B-2771-46D9-BA7A-62950C5D44D3}" dt="2024-01-29T19:25:15.012" v="1105" actId="368"/>
          <ac:spMkLst>
            <pc:docMk/>
            <pc:sldMk cId="912595456" sldId="260"/>
            <ac:spMk id="4" creationId="{2B9226DE-DC15-5C42-CB75-BF3D30DCF0D8}"/>
          </ac:spMkLst>
        </pc:spChg>
        <pc:spChg chg="mod">
          <ac:chgData name="Ben Millard-Martin" userId="05da8a34-bd41-4328-a007-29720addf95a" providerId="ADAL" clId="{7681F53B-2771-46D9-BA7A-62950C5D44D3}" dt="2024-01-29T19:25:15.012" v="1105" actId="368"/>
          <ac:spMkLst>
            <pc:docMk/>
            <pc:sldMk cId="912595456" sldId="260"/>
            <ac:spMk id="6" creationId="{9321070F-0411-0D01-8DBF-775E51127A47}"/>
          </ac:spMkLst>
        </pc:spChg>
        <pc:spChg chg="mod">
          <ac:chgData name="Ben Millard-Martin" userId="05da8a34-bd41-4328-a007-29720addf95a" providerId="ADAL" clId="{7681F53B-2771-46D9-BA7A-62950C5D44D3}" dt="2024-01-29T19:25:15.012" v="1105" actId="368"/>
          <ac:spMkLst>
            <pc:docMk/>
            <pc:sldMk cId="912595456" sldId="260"/>
            <ac:spMk id="7" creationId="{3C518DCA-2F4A-7A5D-BDCC-314107A71D43}"/>
          </ac:spMkLst>
        </pc:spChg>
        <pc:spChg chg="mod">
          <ac:chgData name="Ben Millard-Martin" userId="05da8a34-bd41-4328-a007-29720addf95a" providerId="ADAL" clId="{7681F53B-2771-46D9-BA7A-62950C5D44D3}" dt="2024-01-29T19:25:15.012" v="1105" actId="368"/>
          <ac:spMkLst>
            <pc:docMk/>
            <pc:sldMk cId="912595456" sldId="260"/>
            <ac:spMk id="8" creationId="{95E5C033-AFD9-9195-510C-3D57A1FE36A1}"/>
          </ac:spMkLst>
        </pc:spChg>
        <pc:spChg chg="mod">
          <ac:chgData name="Ben Millard-Martin" userId="05da8a34-bd41-4328-a007-29720addf95a" providerId="ADAL" clId="{7681F53B-2771-46D9-BA7A-62950C5D44D3}" dt="2024-01-29T19:25:15.012" v="1105" actId="368"/>
          <ac:spMkLst>
            <pc:docMk/>
            <pc:sldMk cId="912595456" sldId="260"/>
            <ac:spMk id="9" creationId="{2D69B32D-C7FA-4D5D-4031-5EB24B97B374}"/>
          </ac:spMkLst>
        </pc:spChg>
        <pc:spChg chg="mod">
          <ac:chgData name="Ben Millard-Martin" userId="05da8a34-bd41-4328-a007-29720addf95a" providerId="ADAL" clId="{7681F53B-2771-46D9-BA7A-62950C5D44D3}" dt="2024-01-29T19:25:15.012" v="1105" actId="368"/>
          <ac:spMkLst>
            <pc:docMk/>
            <pc:sldMk cId="912595456" sldId="260"/>
            <ac:spMk id="10" creationId="{63E6EE74-B54E-61DA-28B3-8C6A6C943086}"/>
          </ac:spMkLst>
        </pc:spChg>
        <pc:spChg chg="mod">
          <ac:chgData name="Ben Millard-Martin" userId="05da8a34-bd41-4328-a007-29720addf95a" providerId="ADAL" clId="{7681F53B-2771-46D9-BA7A-62950C5D44D3}" dt="2024-01-29T19:25:15.012" v="1105" actId="368"/>
          <ac:spMkLst>
            <pc:docMk/>
            <pc:sldMk cId="912595456" sldId="260"/>
            <ac:spMk id="11" creationId="{4D2924F8-0BCA-557D-0BE7-293B072F7D49}"/>
          </ac:spMkLst>
        </pc:spChg>
        <pc:spChg chg="add mod ord">
          <ac:chgData name="Ben Millard-Martin" userId="05da8a34-bd41-4328-a007-29720addf95a" providerId="ADAL" clId="{7681F53B-2771-46D9-BA7A-62950C5D44D3}" dt="2024-01-29T19:26:25.153" v="1140" actId="164"/>
          <ac:spMkLst>
            <pc:docMk/>
            <pc:sldMk cId="912595456" sldId="260"/>
            <ac:spMk id="13" creationId="{385990E4-CBF1-C18A-D558-079FA81E7BFA}"/>
          </ac:spMkLst>
        </pc:spChg>
        <pc:spChg chg="add mod ord">
          <ac:chgData name="Ben Millard-Martin" userId="05da8a34-bd41-4328-a007-29720addf95a" providerId="ADAL" clId="{7681F53B-2771-46D9-BA7A-62950C5D44D3}" dt="2024-01-29T19:26:25.153" v="1140" actId="164"/>
          <ac:spMkLst>
            <pc:docMk/>
            <pc:sldMk cId="912595456" sldId="260"/>
            <ac:spMk id="16" creationId="{20DDBD1E-B4D4-816C-9FBB-31F663629290}"/>
          </ac:spMkLst>
        </pc:spChg>
        <pc:spChg chg="add mod">
          <ac:chgData name="Ben Millard-Martin" userId="05da8a34-bd41-4328-a007-29720addf95a" providerId="ADAL" clId="{7681F53B-2771-46D9-BA7A-62950C5D44D3}" dt="2024-01-29T19:26:25.153" v="1140" actId="164"/>
          <ac:spMkLst>
            <pc:docMk/>
            <pc:sldMk cId="912595456" sldId="260"/>
            <ac:spMk id="18" creationId="{A45B6F52-4E8B-2706-966A-25C9A03E6BD7}"/>
          </ac:spMkLst>
        </pc:spChg>
        <pc:spChg chg="mod">
          <ac:chgData name="Ben Millard-Martin" userId="05da8a34-bd41-4328-a007-29720addf95a" providerId="ADAL" clId="{7681F53B-2771-46D9-BA7A-62950C5D44D3}" dt="2024-01-29T19:25:15.012" v="1105" actId="368"/>
          <ac:spMkLst>
            <pc:docMk/>
            <pc:sldMk cId="912595456" sldId="260"/>
            <ac:spMk id="23" creationId="{B4B609CD-3E5C-3D45-3846-C54DA0CA61D0}"/>
          </ac:spMkLst>
        </pc:spChg>
        <pc:spChg chg="mod">
          <ac:chgData name="Ben Millard-Martin" userId="05da8a34-bd41-4328-a007-29720addf95a" providerId="ADAL" clId="{7681F53B-2771-46D9-BA7A-62950C5D44D3}" dt="2024-01-29T19:26:14.770" v="1138" actId="1036"/>
          <ac:spMkLst>
            <pc:docMk/>
            <pc:sldMk cId="912595456" sldId="260"/>
            <ac:spMk id="25" creationId="{C353F444-1CC1-F728-1746-2F1A93857097}"/>
          </ac:spMkLst>
        </pc:spChg>
        <pc:spChg chg="mod">
          <ac:chgData name="Ben Millard-Martin" userId="05da8a34-bd41-4328-a007-29720addf95a" providerId="ADAL" clId="{7681F53B-2771-46D9-BA7A-62950C5D44D3}" dt="2024-01-29T19:25:15.012" v="1105" actId="368"/>
          <ac:spMkLst>
            <pc:docMk/>
            <pc:sldMk cId="912595456" sldId="260"/>
            <ac:spMk id="26" creationId="{ED3FEE84-A279-278E-5D66-37AC1EB4E6BC}"/>
          </ac:spMkLst>
        </pc:spChg>
        <pc:spChg chg="mod">
          <ac:chgData name="Ben Millard-Martin" userId="05da8a34-bd41-4328-a007-29720addf95a" providerId="ADAL" clId="{7681F53B-2771-46D9-BA7A-62950C5D44D3}" dt="2024-01-29T19:25:15.012" v="1105" actId="368"/>
          <ac:spMkLst>
            <pc:docMk/>
            <pc:sldMk cId="912595456" sldId="260"/>
            <ac:spMk id="116" creationId="{C754E4CE-3B54-A9BF-E278-63D8306087F4}"/>
          </ac:spMkLst>
        </pc:spChg>
        <pc:spChg chg="mod">
          <ac:chgData name="Ben Millard-Martin" userId="05da8a34-bd41-4328-a007-29720addf95a" providerId="ADAL" clId="{7681F53B-2771-46D9-BA7A-62950C5D44D3}" dt="2024-01-29T19:25:15.012" v="1105" actId="368"/>
          <ac:spMkLst>
            <pc:docMk/>
            <pc:sldMk cId="912595456" sldId="260"/>
            <ac:spMk id="117" creationId="{0D298BFC-0B4E-DB65-E9BE-F14A7504F981}"/>
          </ac:spMkLst>
        </pc:spChg>
        <pc:spChg chg="mod">
          <ac:chgData name="Ben Millard-Martin" userId="05da8a34-bd41-4328-a007-29720addf95a" providerId="ADAL" clId="{7681F53B-2771-46D9-BA7A-62950C5D44D3}" dt="2024-01-29T19:25:15.012" v="1105" actId="368"/>
          <ac:spMkLst>
            <pc:docMk/>
            <pc:sldMk cId="912595456" sldId="260"/>
            <ac:spMk id="118" creationId="{3664A7AB-FE52-06D2-EE00-88750B2B7A13}"/>
          </ac:spMkLst>
        </pc:spChg>
        <pc:spChg chg="mod">
          <ac:chgData name="Ben Millard-Martin" userId="05da8a34-bd41-4328-a007-29720addf95a" providerId="ADAL" clId="{7681F53B-2771-46D9-BA7A-62950C5D44D3}" dt="2024-01-29T19:25:15.012" v="1105" actId="368"/>
          <ac:spMkLst>
            <pc:docMk/>
            <pc:sldMk cId="912595456" sldId="260"/>
            <ac:spMk id="119" creationId="{DAB800D5-DE15-368D-9CE3-F7E6795821F1}"/>
          </ac:spMkLst>
        </pc:spChg>
        <pc:spChg chg="mod">
          <ac:chgData name="Ben Millard-Martin" userId="05da8a34-bd41-4328-a007-29720addf95a" providerId="ADAL" clId="{7681F53B-2771-46D9-BA7A-62950C5D44D3}" dt="2024-01-29T19:25:15.012" v="1105" actId="368"/>
          <ac:spMkLst>
            <pc:docMk/>
            <pc:sldMk cId="912595456" sldId="260"/>
            <ac:spMk id="120" creationId="{67938DC8-4D0A-059E-B7BC-83675CAA2731}"/>
          </ac:spMkLst>
        </pc:spChg>
        <pc:spChg chg="mod">
          <ac:chgData name="Ben Millard-Martin" userId="05da8a34-bd41-4328-a007-29720addf95a" providerId="ADAL" clId="{7681F53B-2771-46D9-BA7A-62950C5D44D3}" dt="2024-01-29T19:25:15.012" v="1105" actId="368"/>
          <ac:spMkLst>
            <pc:docMk/>
            <pc:sldMk cId="912595456" sldId="260"/>
            <ac:spMk id="121" creationId="{F9412DF8-FCDB-8BDF-DAF4-1AE7FDA8C8BA}"/>
          </ac:spMkLst>
        </pc:spChg>
        <pc:spChg chg="mod">
          <ac:chgData name="Ben Millard-Martin" userId="05da8a34-bd41-4328-a007-29720addf95a" providerId="ADAL" clId="{7681F53B-2771-46D9-BA7A-62950C5D44D3}" dt="2024-01-29T19:25:15.012" v="1105" actId="368"/>
          <ac:spMkLst>
            <pc:docMk/>
            <pc:sldMk cId="912595456" sldId="260"/>
            <ac:spMk id="122" creationId="{043CAA95-B2B6-9D81-4BB8-549CF831BDFB}"/>
          </ac:spMkLst>
        </pc:spChg>
        <pc:spChg chg="mod">
          <ac:chgData name="Ben Millard-Martin" userId="05da8a34-bd41-4328-a007-29720addf95a" providerId="ADAL" clId="{7681F53B-2771-46D9-BA7A-62950C5D44D3}" dt="2024-01-29T19:25:15.012" v="1105" actId="368"/>
          <ac:spMkLst>
            <pc:docMk/>
            <pc:sldMk cId="912595456" sldId="260"/>
            <ac:spMk id="123" creationId="{9C117232-FC71-56C6-04D1-1DD250430EE0}"/>
          </ac:spMkLst>
        </pc:spChg>
        <pc:spChg chg="mod">
          <ac:chgData name="Ben Millard-Martin" userId="05da8a34-bd41-4328-a007-29720addf95a" providerId="ADAL" clId="{7681F53B-2771-46D9-BA7A-62950C5D44D3}" dt="2024-01-29T19:25:15.012" v="1105" actId="368"/>
          <ac:spMkLst>
            <pc:docMk/>
            <pc:sldMk cId="912595456" sldId="260"/>
            <ac:spMk id="124" creationId="{3E08AC39-66C3-A886-1BAF-2492EB0FDE9C}"/>
          </ac:spMkLst>
        </pc:spChg>
        <pc:spChg chg="mod">
          <ac:chgData name="Ben Millard-Martin" userId="05da8a34-bd41-4328-a007-29720addf95a" providerId="ADAL" clId="{7681F53B-2771-46D9-BA7A-62950C5D44D3}" dt="2024-01-29T19:25:15.012" v="1105" actId="368"/>
          <ac:spMkLst>
            <pc:docMk/>
            <pc:sldMk cId="912595456" sldId="260"/>
            <ac:spMk id="125" creationId="{A7C7D8CF-FA14-05CE-F95D-F9D4D89B1763}"/>
          </ac:spMkLst>
        </pc:spChg>
        <pc:spChg chg="mod">
          <ac:chgData name="Ben Millard-Martin" userId="05da8a34-bd41-4328-a007-29720addf95a" providerId="ADAL" clId="{7681F53B-2771-46D9-BA7A-62950C5D44D3}" dt="2024-01-29T19:25:15.012" v="1105" actId="368"/>
          <ac:spMkLst>
            <pc:docMk/>
            <pc:sldMk cId="912595456" sldId="260"/>
            <ac:spMk id="126" creationId="{B2CF5D8A-A027-BAD6-7F8D-C21589C9BA9A}"/>
          </ac:spMkLst>
        </pc:spChg>
        <pc:spChg chg="mod">
          <ac:chgData name="Ben Millard-Martin" userId="05da8a34-bd41-4328-a007-29720addf95a" providerId="ADAL" clId="{7681F53B-2771-46D9-BA7A-62950C5D44D3}" dt="2024-01-29T19:25:15.012" v="1105" actId="368"/>
          <ac:spMkLst>
            <pc:docMk/>
            <pc:sldMk cId="912595456" sldId="260"/>
            <ac:spMk id="127" creationId="{7D72010B-592E-85BD-4806-79E3F7918ABC}"/>
          </ac:spMkLst>
        </pc:spChg>
        <pc:spChg chg="mod">
          <ac:chgData name="Ben Millard-Martin" userId="05da8a34-bd41-4328-a007-29720addf95a" providerId="ADAL" clId="{7681F53B-2771-46D9-BA7A-62950C5D44D3}" dt="2024-01-29T19:25:15.012" v="1105" actId="368"/>
          <ac:spMkLst>
            <pc:docMk/>
            <pc:sldMk cId="912595456" sldId="260"/>
            <ac:spMk id="128" creationId="{40F084AC-497D-D8DC-7BFB-8968BE13E560}"/>
          </ac:spMkLst>
        </pc:spChg>
        <pc:spChg chg="mod">
          <ac:chgData name="Ben Millard-Martin" userId="05da8a34-bd41-4328-a007-29720addf95a" providerId="ADAL" clId="{7681F53B-2771-46D9-BA7A-62950C5D44D3}" dt="2024-01-29T19:25:15.012" v="1105" actId="368"/>
          <ac:spMkLst>
            <pc:docMk/>
            <pc:sldMk cId="912595456" sldId="260"/>
            <ac:spMk id="139" creationId="{F992B1CD-A0C5-2B18-0F8C-7DFAB718292D}"/>
          </ac:spMkLst>
        </pc:spChg>
        <pc:spChg chg="mod">
          <ac:chgData name="Ben Millard-Martin" userId="05da8a34-bd41-4328-a007-29720addf95a" providerId="ADAL" clId="{7681F53B-2771-46D9-BA7A-62950C5D44D3}" dt="2024-01-29T19:25:15.012" v="1105" actId="368"/>
          <ac:spMkLst>
            <pc:docMk/>
            <pc:sldMk cId="912595456" sldId="260"/>
            <ac:spMk id="140" creationId="{DDB29272-E8F3-BB1F-D879-0C4B30E50C23}"/>
          </ac:spMkLst>
        </pc:spChg>
        <pc:grpChg chg="mod">
          <ac:chgData name="Ben Millard-Martin" userId="05da8a34-bd41-4328-a007-29720addf95a" providerId="ADAL" clId="{7681F53B-2771-46D9-BA7A-62950C5D44D3}" dt="2024-01-29T19:26:25.153" v="1140" actId="164"/>
          <ac:grpSpMkLst>
            <pc:docMk/>
            <pc:sldMk cId="912595456" sldId="260"/>
            <ac:grpSpMk id="12" creationId="{509CF690-EB0E-C35A-2DB1-1466C05EF3F2}"/>
          </ac:grpSpMkLst>
        </pc:grpChg>
        <pc:grpChg chg="add mod">
          <ac:chgData name="Ben Millard-Martin" userId="05da8a34-bd41-4328-a007-29720addf95a" providerId="ADAL" clId="{7681F53B-2771-46D9-BA7A-62950C5D44D3}" dt="2024-01-29T19:26:25.153" v="1140" actId="164"/>
          <ac:grpSpMkLst>
            <pc:docMk/>
            <pc:sldMk cId="912595456" sldId="260"/>
            <ac:grpSpMk id="19" creationId="{3E070D34-E1D1-0696-BC3B-8D48EC080A64}"/>
          </ac:grpSpMkLst>
        </pc:grpChg>
        <pc:picChg chg="mod">
          <ac:chgData name="Ben Millard-Martin" userId="05da8a34-bd41-4328-a007-29720addf95a" providerId="ADAL" clId="{7681F53B-2771-46D9-BA7A-62950C5D44D3}" dt="2024-01-29T19:25:40.358" v="1113" actId="14100"/>
          <ac:picMkLst>
            <pc:docMk/>
            <pc:sldMk cId="912595456" sldId="260"/>
            <ac:picMk id="14" creationId="{909E7547-7170-FE17-8FB5-3CD56D79C69B}"/>
          </ac:picMkLst>
        </pc:picChg>
        <pc:picChg chg="add del mod modCrop">
          <ac:chgData name="Ben Millard-Martin" userId="05da8a34-bd41-4328-a007-29720addf95a" providerId="ADAL" clId="{7681F53B-2771-46D9-BA7A-62950C5D44D3}" dt="2024-01-29T19:26:25.153" v="1140" actId="164"/>
          <ac:picMkLst>
            <pc:docMk/>
            <pc:sldMk cId="912595456" sldId="260"/>
            <ac:picMk id="17" creationId="{47825C9D-4078-1883-10F4-5608BEB524FC}"/>
          </ac:picMkLst>
        </pc:picChg>
      </pc:sldChg>
      <pc:sldChg chg="addSp delSp modSp mod">
        <pc:chgData name="Ben Millard-Martin" userId="05da8a34-bd41-4328-a007-29720addf95a" providerId="ADAL" clId="{7681F53B-2771-46D9-BA7A-62950C5D44D3}" dt="2024-01-29T19:09:06.630" v="1062" actId="164"/>
        <pc:sldMkLst>
          <pc:docMk/>
          <pc:sldMk cId="3044031835" sldId="378"/>
        </pc:sldMkLst>
        <pc:spChg chg="mod topLvl">
          <ac:chgData name="Ben Millard-Martin" userId="05da8a34-bd41-4328-a007-29720addf95a" providerId="ADAL" clId="{7681F53B-2771-46D9-BA7A-62950C5D44D3}" dt="2024-01-29T19:09:06.630" v="1062" actId="164"/>
          <ac:spMkLst>
            <pc:docMk/>
            <pc:sldMk cId="3044031835" sldId="378"/>
            <ac:spMk id="2" creationId="{7FC873B5-ABFE-C69A-4307-4CE85CBEF87A}"/>
          </ac:spMkLst>
        </pc:spChg>
        <pc:spChg chg="mod topLvl">
          <ac:chgData name="Ben Millard-Martin" userId="05da8a34-bd41-4328-a007-29720addf95a" providerId="ADAL" clId="{7681F53B-2771-46D9-BA7A-62950C5D44D3}" dt="2024-01-29T19:09:06.630" v="1062" actId="164"/>
          <ac:spMkLst>
            <pc:docMk/>
            <pc:sldMk cId="3044031835" sldId="378"/>
            <ac:spMk id="3" creationId="{9BA635BF-8B9F-C86C-5615-DD6FCAC222D1}"/>
          </ac:spMkLst>
        </pc:spChg>
        <pc:spChg chg="mod topLvl">
          <ac:chgData name="Ben Millard-Martin" userId="05da8a34-bd41-4328-a007-29720addf95a" providerId="ADAL" clId="{7681F53B-2771-46D9-BA7A-62950C5D44D3}" dt="2024-01-29T19:09:06.630" v="1062" actId="164"/>
          <ac:spMkLst>
            <pc:docMk/>
            <pc:sldMk cId="3044031835" sldId="378"/>
            <ac:spMk id="4" creationId="{6BC84719-106D-9E0C-A3B7-470677622112}"/>
          </ac:spMkLst>
        </pc:spChg>
        <pc:spChg chg="add del mod">
          <ac:chgData name="Ben Millard-Martin" userId="05da8a34-bd41-4328-a007-29720addf95a" providerId="ADAL" clId="{7681F53B-2771-46D9-BA7A-62950C5D44D3}" dt="2024-01-29T17:13:40.946" v="94" actId="478"/>
          <ac:spMkLst>
            <pc:docMk/>
            <pc:sldMk cId="3044031835" sldId="378"/>
            <ac:spMk id="6" creationId="{40054D95-92C0-4820-B0EE-702E2F16662E}"/>
          </ac:spMkLst>
        </pc:spChg>
        <pc:spChg chg="add del mod topLvl">
          <ac:chgData name="Ben Millard-Martin" userId="05da8a34-bd41-4328-a007-29720addf95a" providerId="ADAL" clId="{7681F53B-2771-46D9-BA7A-62950C5D44D3}" dt="2024-01-29T19:09:06.630" v="1062" actId="164"/>
          <ac:spMkLst>
            <pc:docMk/>
            <pc:sldMk cId="3044031835" sldId="378"/>
            <ac:spMk id="13" creationId="{8DA32E30-D7BF-30AD-F8F2-D1EFD6B4BE22}"/>
          </ac:spMkLst>
        </pc:spChg>
        <pc:spChg chg="add del mod topLvl">
          <ac:chgData name="Ben Millard-Martin" userId="05da8a34-bd41-4328-a007-29720addf95a" providerId="ADAL" clId="{7681F53B-2771-46D9-BA7A-62950C5D44D3}" dt="2024-01-29T19:09:06.630" v="1062" actId="164"/>
          <ac:spMkLst>
            <pc:docMk/>
            <pc:sldMk cId="3044031835" sldId="378"/>
            <ac:spMk id="14" creationId="{82DA74FC-BC76-C236-6B27-FDE26AEB9E1C}"/>
          </ac:spMkLst>
        </pc:spChg>
        <pc:spChg chg="add del mod topLvl">
          <ac:chgData name="Ben Millard-Martin" userId="05da8a34-bd41-4328-a007-29720addf95a" providerId="ADAL" clId="{7681F53B-2771-46D9-BA7A-62950C5D44D3}" dt="2024-01-29T19:09:06.630" v="1062" actId="164"/>
          <ac:spMkLst>
            <pc:docMk/>
            <pc:sldMk cId="3044031835" sldId="378"/>
            <ac:spMk id="15" creationId="{F3D99588-5218-0DFA-5E49-1E61023928DD}"/>
          </ac:spMkLst>
        </pc:spChg>
        <pc:spChg chg="add del mod ord">
          <ac:chgData name="Ben Millard-Martin" userId="05da8a34-bd41-4328-a007-29720addf95a" providerId="ADAL" clId="{7681F53B-2771-46D9-BA7A-62950C5D44D3}" dt="2024-01-29T17:26:12.472" v="341" actId="478"/>
          <ac:spMkLst>
            <pc:docMk/>
            <pc:sldMk cId="3044031835" sldId="378"/>
            <ac:spMk id="19" creationId="{BB9EF7C2-2654-4801-E856-E2AE99B04212}"/>
          </ac:spMkLst>
        </pc:spChg>
        <pc:spChg chg="add del mod">
          <ac:chgData name="Ben Millard-Martin" userId="05da8a34-bd41-4328-a007-29720addf95a" providerId="ADAL" clId="{7681F53B-2771-46D9-BA7A-62950C5D44D3}" dt="2024-01-29T17:18:04.544" v="168" actId="478"/>
          <ac:spMkLst>
            <pc:docMk/>
            <pc:sldMk cId="3044031835" sldId="378"/>
            <ac:spMk id="20" creationId="{B29471B3-5BA1-E05F-E11F-91BEC7A7045F}"/>
          </ac:spMkLst>
        </pc:spChg>
        <pc:spChg chg="add del mod ord">
          <ac:chgData name="Ben Millard-Martin" userId="05da8a34-bd41-4328-a007-29720addf95a" providerId="ADAL" clId="{7681F53B-2771-46D9-BA7A-62950C5D44D3}" dt="2024-01-29T17:26:27.992" v="347" actId="478"/>
          <ac:spMkLst>
            <pc:docMk/>
            <pc:sldMk cId="3044031835" sldId="378"/>
            <ac:spMk id="26" creationId="{4EEA2A86-4651-5224-6E61-A6AF32E436AD}"/>
          </ac:spMkLst>
        </pc:spChg>
        <pc:spChg chg="add del mod topLvl">
          <ac:chgData name="Ben Millard-Martin" userId="05da8a34-bd41-4328-a007-29720addf95a" providerId="ADAL" clId="{7681F53B-2771-46D9-BA7A-62950C5D44D3}" dt="2024-01-29T19:09:06.630" v="1062" actId="164"/>
          <ac:spMkLst>
            <pc:docMk/>
            <pc:sldMk cId="3044031835" sldId="378"/>
            <ac:spMk id="27" creationId="{80A33E28-768F-3277-F656-9F8A1953F1FB}"/>
          </ac:spMkLst>
        </pc:spChg>
        <pc:spChg chg="add del mod topLvl">
          <ac:chgData name="Ben Millard-Martin" userId="05da8a34-bd41-4328-a007-29720addf95a" providerId="ADAL" clId="{7681F53B-2771-46D9-BA7A-62950C5D44D3}" dt="2024-01-29T19:09:06.630" v="1062" actId="164"/>
          <ac:spMkLst>
            <pc:docMk/>
            <pc:sldMk cId="3044031835" sldId="378"/>
            <ac:spMk id="28" creationId="{84D5A016-6BC4-27C9-6651-8B93C6CCD17E}"/>
          </ac:spMkLst>
        </pc:spChg>
        <pc:spChg chg="add mod">
          <ac:chgData name="Ben Millard-Martin" userId="05da8a34-bd41-4328-a007-29720addf95a" providerId="ADAL" clId="{7681F53B-2771-46D9-BA7A-62950C5D44D3}" dt="2024-01-29T17:26:21.333" v="344"/>
          <ac:spMkLst>
            <pc:docMk/>
            <pc:sldMk cId="3044031835" sldId="378"/>
            <ac:spMk id="29" creationId="{E3761337-76D3-BFD3-607D-F480137F90EA}"/>
          </ac:spMkLst>
        </pc:spChg>
        <pc:spChg chg="add mod">
          <ac:chgData name="Ben Millard-Martin" userId="05da8a34-bd41-4328-a007-29720addf95a" providerId="ADAL" clId="{7681F53B-2771-46D9-BA7A-62950C5D44D3}" dt="2024-01-29T17:26:47.737" v="360"/>
          <ac:spMkLst>
            <pc:docMk/>
            <pc:sldMk cId="3044031835" sldId="378"/>
            <ac:spMk id="32" creationId="{D88F5A3C-932F-DD6A-0B6F-A24D01B2692E}"/>
          </ac:spMkLst>
        </pc:spChg>
        <pc:spChg chg="add del mod topLvl">
          <ac:chgData name="Ben Millard-Martin" userId="05da8a34-bd41-4328-a007-29720addf95a" providerId="ADAL" clId="{7681F53B-2771-46D9-BA7A-62950C5D44D3}" dt="2024-01-29T19:09:06.630" v="1062" actId="164"/>
          <ac:spMkLst>
            <pc:docMk/>
            <pc:sldMk cId="3044031835" sldId="378"/>
            <ac:spMk id="33" creationId="{205C9253-C658-CF91-B942-13AE0FFDFB6D}"/>
          </ac:spMkLst>
        </pc:spChg>
        <pc:spChg chg="add del mod ord topLvl">
          <ac:chgData name="Ben Millard-Martin" userId="05da8a34-bd41-4328-a007-29720addf95a" providerId="ADAL" clId="{7681F53B-2771-46D9-BA7A-62950C5D44D3}" dt="2024-01-29T19:09:06.630" v="1062" actId="164"/>
          <ac:spMkLst>
            <pc:docMk/>
            <pc:sldMk cId="3044031835" sldId="378"/>
            <ac:spMk id="38" creationId="{7876136B-2C5D-BD62-2C27-B6BB971B7F30}"/>
          </ac:spMkLst>
        </pc:spChg>
        <pc:spChg chg="add del mod ord topLvl">
          <ac:chgData name="Ben Millard-Martin" userId="05da8a34-bd41-4328-a007-29720addf95a" providerId="ADAL" clId="{7681F53B-2771-46D9-BA7A-62950C5D44D3}" dt="2024-01-29T19:09:06.630" v="1062" actId="164"/>
          <ac:spMkLst>
            <pc:docMk/>
            <pc:sldMk cId="3044031835" sldId="378"/>
            <ac:spMk id="39" creationId="{2494227A-81B7-A974-9BBD-216E535FFD7F}"/>
          </ac:spMkLst>
        </pc:spChg>
        <pc:spChg chg="add del mod topLvl">
          <ac:chgData name="Ben Millard-Martin" userId="05da8a34-bd41-4328-a007-29720addf95a" providerId="ADAL" clId="{7681F53B-2771-46D9-BA7A-62950C5D44D3}" dt="2024-01-29T19:09:06.630" v="1062" actId="164"/>
          <ac:spMkLst>
            <pc:docMk/>
            <pc:sldMk cId="3044031835" sldId="378"/>
            <ac:spMk id="40" creationId="{3D94D868-C301-BF8F-CFCE-1B760E915C43}"/>
          </ac:spMkLst>
        </pc:spChg>
        <pc:spChg chg="add del mod ord topLvl">
          <ac:chgData name="Ben Millard-Martin" userId="05da8a34-bd41-4328-a007-29720addf95a" providerId="ADAL" clId="{7681F53B-2771-46D9-BA7A-62950C5D44D3}" dt="2024-01-29T19:09:06.630" v="1062" actId="164"/>
          <ac:spMkLst>
            <pc:docMk/>
            <pc:sldMk cId="3044031835" sldId="378"/>
            <ac:spMk id="41" creationId="{D9BE671A-09CD-2FDE-A86E-8D01EA57F649}"/>
          </ac:spMkLst>
        </pc:spChg>
        <pc:spChg chg="add del mod topLvl">
          <ac:chgData name="Ben Millard-Martin" userId="05da8a34-bd41-4328-a007-29720addf95a" providerId="ADAL" clId="{7681F53B-2771-46D9-BA7A-62950C5D44D3}" dt="2024-01-29T19:09:06.630" v="1062" actId="164"/>
          <ac:spMkLst>
            <pc:docMk/>
            <pc:sldMk cId="3044031835" sldId="378"/>
            <ac:spMk id="44" creationId="{6AA0A0F5-B876-665F-ADBF-23AF5995CE43}"/>
          </ac:spMkLst>
        </pc:spChg>
        <pc:spChg chg="add del mod">
          <ac:chgData name="Ben Millard-Martin" userId="05da8a34-bd41-4328-a007-29720addf95a" providerId="ADAL" clId="{7681F53B-2771-46D9-BA7A-62950C5D44D3}" dt="2024-01-29T18:55:10.585" v="808" actId="478"/>
          <ac:spMkLst>
            <pc:docMk/>
            <pc:sldMk cId="3044031835" sldId="378"/>
            <ac:spMk id="46" creationId="{9CB9E669-99EF-56D5-4EC5-B64974AF0CCE}"/>
          </ac:spMkLst>
        </pc:spChg>
        <pc:spChg chg="add del mod">
          <ac:chgData name="Ben Millard-Martin" userId="05da8a34-bd41-4328-a007-29720addf95a" providerId="ADAL" clId="{7681F53B-2771-46D9-BA7A-62950C5D44D3}" dt="2024-01-29T19:00:10.104" v="1048" actId="478"/>
          <ac:spMkLst>
            <pc:docMk/>
            <pc:sldMk cId="3044031835" sldId="378"/>
            <ac:spMk id="52" creationId="{792DC79D-180E-373E-1C0B-A1F74258D59F}"/>
          </ac:spMkLst>
        </pc:spChg>
        <pc:grpChg chg="add del mod ord topLvl">
          <ac:chgData name="Ben Millard-Martin" userId="05da8a34-bd41-4328-a007-29720addf95a" providerId="ADAL" clId="{7681F53B-2771-46D9-BA7A-62950C5D44D3}" dt="2024-01-29T18:55:36.687" v="820" actId="165"/>
          <ac:grpSpMkLst>
            <pc:docMk/>
            <pc:sldMk cId="3044031835" sldId="378"/>
            <ac:grpSpMk id="8" creationId="{C0FC09AE-6172-8350-F0AC-CE59466E0F15}"/>
          </ac:grpSpMkLst>
        </pc:grpChg>
        <pc:grpChg chg="add del mod">
          <ac:chgData name="Ben Millard-Martin" userId="05da8a34-bd41-4328-a007-29720addf95a" providerId="ADAL" clId="{7681F53B-2771-46D9-BA7A-62950C5D44D3}" dt="2024-01-29T18:55:27.102" v="815" actId="165"/>
          <ac:grpSpMkLst>
            <pc:docMk/>
            <pc:sldMk cId="3044031835" sldId="378"/>
            <ac:grpSpMk id="45" creationId="{8FE571BC-60DF-D452-7233-038FE7E93A3B}"/>
          </ac:grpSpMkLst>
        </pc:grpChg>
        <pc:grpChg chg="add mod">
          <ac:chgData name="Ben Millard-Martin" userId="05da8a34-bd41-4328-a007-29720addf95a" providerId="ADAL" clId="{7681F53B-2771-46D9-BA7A-62950C5D44D3}" dt="2024-01-29T19:09:06.630" v="1062" actId="164"/>
          <ac:grpSpMkLst>
            <pc:docMk/>
            <pc:sldMk cId="3044031835" sldId="378"/>
            <ac:grpSpMk id="53" creationId="{534C865E-8465-B5AB-78E3-7D51245F55C2}"/>
          </ac:grpSpMkLst>
        </pc:grpChg>
        <pc:picChg chg="add del mod modCrop">
          <ac:chgData name="Ben Millard-Martin" userId="05da8a34-bd41-4328-a007-29720addf95a" providerId="ADAL" clId="{7681F53B-2771-46D9-BA7A-62950C5D44D3}" dt="2024-01-29T17:13:43.907" v="95" actId="478"/>
          <ac:picMkLst>
            <pc:docMk/>
            <pc:sldMk cId="3044031835" sldId="378"/>
            <ac:picMk id="5" creationId="{BDCD0EB2-A6A9-099C-66C5-D4C821A96228}"/>
          </ac:picMkLst>
        </pc:picChg>
        <pc:picChg chg="add del mod topLvl modCrop">
          <ac:chgData name="Ben Millard-Martin" userId="05da8a34-bd41-4328-a007-29720addf95a" providerId="ADAL" clId="{7681F53B-2771-46D9-BA7A-62950C5D44D3}" dt="2024-01-29T18:55:40.911" v="822" actId="478"/>
          <ac:picMkLst>
            <pc:docMk/>
            <pc:sldMk cId="3044031835" sldId="378"/>
            <ac:picMk id="12" creationId="{7E64D563-1D18-9AF0-7835-43ACD180D877}"/>
          </ac:picMkLst>
        </pc:picChg>
        <pc:picChg chg="add del mod ord modCrop">
          <ac:chgData name="Ben Millard-Martin" userId="05da8a34-bd41-4328-a007-29720addf95a" providerId="ADAL" clId="{7681F53B-2771-46D9-BA7A-62950C5D44D3}" dt="2024-01-29T18:56:50.203" v="842" actId="478"/>
          <ac:picMkLst>
            <pc:docMk/>
            <pc:sldMk cId="3044031835" sldId="378"/>
            <ac:picMk id="48" creationId="{E20F294A-853B-0CCA-B640-FC9BD583B70B}"/>
          </ac:picMkLst>
        </pc:picChg>
        <pc:picChg chg="add mod ord modCrop">
          <ac:chgData name="Ben Millard-Martin" userId="05da8a34-bd41-4328-a007-29720addf95a" providerId="ADAL" clId="{7681F53B-2771-46D9-BA7A-62950C5D44D3}" dt="2024-01-29T19:09:06.630" v="1062" actId="164"/>
          <ac:picMkLst>
            <pc:docMk/>
            <pc:sldMk cId="3044031835" sldId="378"/>
            <ac:picMk id="50" creationId="{9A2E484E-BD49-1BB6-06E4-0FFBD4927BAB}"/>
          </ac:picMkLst>
        </pc:picChg>
        <pc:cxnChg chg="add del mod topLvl">
          <ac:chgData name="Ben Millard-Martin" userId="05da8a34-bd41-4328-a007-29720addf95a" providerId="ADAL" clId="{7681F53B-2771-46D9-BA7A-62950C5D44D3}" dt="2024-01-29T19:09:06.630" v="1062" actId="164"/>
          <ac:cxnSpMkLst>
            <pc:docMk/>
            <pc:sldMk cId="3044031835" sldId="378"/>
            <ac:cxnSpMk id="9" creationId="{78B90167-7833-8DA8-0E9B-15B3F4C9F969}"/>
          </ac:cxnSpMkLst>
        </pc:cxnChg>
        <pc:cxnChg chg="add del mod ord topLvl">
          <ac:chgData name="Ben Millard-Martin" userId="05da8a34-bd41-4328-a007-29720addf95a" providerId="ADAL" clId="{7681F53B-2771-46D9-BA7A-62950C5D44D3}" dt="2024-01-29T19:09:06.630" v="1062" actId="164"/>
          <ac:cxnSpMkLst>
            <pc:docMk/>
            <pc:sldMk cId="3044031835" sldId="378"/>
            <ac:cxnSpMk id="11" creationId="{59C2BA21-2083-1937-8692-8C613C3144B7}"/>
          </ac:cxnSpMkLst>
        </pc:cxnChg>
        <pc:cxnChg chg="del mod">
          <ac:chgData name="Ben Millard-Martin" userId="05da8a34-bd41-4328-a007-29720addf95a" providerId="ADAL" clId="{7681F53B-2771-46D9-BA7A-62950C5D44D3}" dt="2024-01-29T17:29:47.394" v="487" actId="478"/>
          <ac:cxnSpMkLst>
            <pc:docMk/>
            <pc:sldMk cId="3044031835" sldId="378"/>
            <ac:cxnSpMk id="17" creationId="{76A4620A-25F0-A433-21EF-3280029633AD}"/>
          </ac:cxnSpMkLst>
        </pc:cxnChg>
        <pc:cxnChg chg="del mod">
          <ac:chgData name="Ben Millard-Martin" userId="05da8a34-bd41-4328-a007-29720addf95a" providerId="ADAL" clId="{7681F53B-2771-46D9-BA7A-62950C5D44D3}" dt="2024-01-29T17:29:48.406" v="488" actId="478"/>
          <ac:cxnSpMkLst>
            <pc:docMk/>
            <pc:sldMk cId="3044031835" sldId="378"/>
            <ac:cxnSpMk id="21" creationId="{CB880DDB-9EC5-BF80-AC78-15010B22D666}"/>
          </ac:cxnSpMkLst>
        </pc:cxnChg>
        <pc:cxnChg chg="del mod">
          <ac:chgData name="Ben Millard-Martin" userId="05da8a34-bd41-4328-a007-29720addf95a" providerId="ADAL" clId="{7681F53B-2771-46D9-BA7A-62950C5D44D3}" dt="2024-01-29T17:29:49.239" v="489" actId="478"/>
          <ac:cxnSpMkLst>
            <pc:docMk/>
            <pc:sldMk cId="3044031835" sldId="378"/>
            <ac:cxnSpMk id="22" creationId="{F0C8785C-2423-9F3E-2C7C-296E7918F7DA}"/>
          </ac:cxnSpMkLst>
        </pc:cxnChg>
        <pc:cxnChg chg="add del mod">
          <ac:chgData name="Ben Millard-Martin" userId="05da8a34-bd41-4328-a007-29720addf95a" providerId="ADAL" clId="{7681F53B-2771-46D9-BA7A-62950C5D44D3}" dt="2024-01-29T17:18:11.607" v="171" actId="478"/>
          <ac:cxnSpMkLst>
            <pc:docMk/>
            <pc:sldMk cId="3044031835" sldId="378"/>
            <ac:cxnSpMk id="24" creationId="{9E590DA4-A12F-456F-F194-2976AB8B260A}"/>
          </ac:cxnSpMkLst>
        </pc:cxnChg>
        <pc:cxnChg chg="add del mod topLvl">
          <ac:chgData name="Ben Millard-Martin" userId="05da8a34-bd41-4328-a007-29720addf95a" providerId="ADAL" clId="{7681F53B-2771-46D9-BA7A-62950C5D44D3}" dt="2024-01-29T19:09:06.630" v="1062" actId="164"/>
          <ac:cxnSpMkLst>
            <pc:docMk/>
            <pc:sldMk cId="3044031835" sldId="378"/>
            <ac:cxnSpMk id="42" creationId="{BE4E94FF-DF4C-8BB3-237E-9868FF1483A2}"/>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9A770-D259-EE8A-4DEF-C24C17DC9B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E6A8502-E825-71D8-EBDE-1E894091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745271B-5325-3A36-FA76-51CCE3C4EF5C}"/>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5" name="Footer Placeholder 4">
            <a:extLst>
              <a:ext uri="{FF2B5EF4-FFF2-40B4-BE49-F238E27FC236}">
                <a16:creationId xmlns:a16="http://schemas.microsoft.com/office/drawing/2014/main" id="{2F4E2C20-3DEE-7F3C-8885-23417D3A779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8AC506E-FF88-583F-0F4E-54DD3F1EDEFF}"/>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3981711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F28C-A03C-DEB5-5E0D-630D4F21259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CEC5424-0C2B-56B8-C79A-C952250C5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DAB934A-F77F-4ADE-C037-B1B05BEB9D37}"/>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5" name="Footer Placeholder 4">
            <a:extLst>
              <a:ext uri="{FF2B5EF4-FFF2-40B4-BE49-F238E27FC236}">
                <a16:creationId xmlns:a16="http://schemas.microsoft.com/office/drawing/2014/main" id="{EE9A1CDA-691B-F887-7617-8AAC1BA6A37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9A517D-02EC-AEBD-EF22-164540CB9792}"/>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39922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AD89D-9310-030E-CDCB-B4128B35BF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AD63F93-1A17-5A49-E4E0-9F421A4806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ABC5655-79CA-7DF5-C570-6B5BDF0FD066}"/>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5" name="Footer Placeholder 4">
            <a:extLst>
              <a:ext uri="{FF2B5EF4-FFF2-40B4-BE49-F238E27FC236}">
                <a16:creationId xmlns:a16="http://schemas.microsoft.com/office/drawing/2014/main" id="{47BEC7A4-DFF2-3A85-028C-594B884DCF2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7609C0-4B5C-59DB-A5B1-FA9C37FF8064}"/>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44504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41E0-C467-864E-83CD-E8717006781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3649DB5-4304-0307-0BBB-4597ED54A6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0E6372-8E5E-7723-37A4-322A263AE00F}"/>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5" name="Footer Placeholder 4">
            <a:extLst>
              <a:ext uri="{FF2B5EF4-FFF2-40B4-BE49-F238E27FC236}">
                <a16:creationId xmlns:a16="http://schemas.microsoft.com/office/drawing/2014/main" id="{CF34D733-A4D5-D3DC-F8F1-D60578DC4B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81816D9-9818-FD66-20EB-01D99D5540D7}"/>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249023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B7CA-B21C-05AA-EE78-7BCFD44890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CC2CC49-2B60-4ECF-49AC-8DE3C65440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83906B-7212-476A-00E3-DA66300F951B}"/>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5" name="Footer Placeholder 4">
            <a:extLst>
              <a:ext uri="{FF2B5EF4-FFF2-40B4-BE49-F238E27FC236}">
                <a16:creationId xmlns:a16="http://schemas.microsoft.com/office/drawing/2014/main" id="{ACC0D69E-F713-2D50-74BA-40071E9DBF1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BF80DBE-CAC4-15FC-632F-95CE366CBB3B}"/>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292077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3EFA-BFB0-44D1-C89D-0C0E22946C4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4BF9C0F-44B7-0E6D-A59F-2ABF55B51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B7A1ED-A16F-75AB-80FA-379D87680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8CC9AE0-2E88-E2C7-EAB4-DE1E9312D458}"/>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6" name="Footer Placeholder 5">
            <a:extLst>
              <a:ext uri="{FF2B5EF4-FFF2-40B4-BE49-F238E27FC236}">
                <a16:creationId xmlns:a16="http://schemas.microsoft.com/office/drawing/2014/main" id="{6E24B0FA-6B5F-9AE3-E559-15E34D8C831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4A1C578-2CBE-A984-9AA3-BD73280B8C20}"/>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4275441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45AA-2279-6119-6F1A-2E92D167287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BF69AC-79E5-60D6-1977-7DE0CA56F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08F38-35FC-D783-3F8B-981DB00630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28D5678-7491-8819-C4C4-7616B4B092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175FCD-CC3C-8253-69E7-18B90EC421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32187AA-5507-9559-109B-24AF6C3471F5}"/>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8" name="Footer Placeholder 7">
            <a:extLst>
              <a:ext uri="{FF2B5EF4-FFF2-40B4-BE49-F238E27FC236}">
                <a16:creationId xmlns:a16="http://schemas.microsoft.com/office/drawing/2014/main" id="{93D36A31-1AFE-B927-B2CD-C195FB7F9DF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0260BA1-F936-8A3D-B5BB-DEAFA1176ADF}"/>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20830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727B-AC07-78B8-A7CE-FC26D7A1886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A289B30-9202-BAF7-39C8-C20B766250B5}"/>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4" name="Footer Placeholder 3">
            <a:extLst>
              <a:ext uri="{FF2B5EF4-FFF2-40B4-BE49-F238E27FC236}">
                <a16:creationId xmlns:a16="http://schemas.microsoft.com/office/drawing/2014/main" id="{D9CB0C0C-56DC-AE6B-A5B2-20B56095F47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31DF753-6E17-2F2E-0755-8487A02BD1F1}"/>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408313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835867-6BDD-A86E-5EBB-F138D70C3F75}"/>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3" name="Footer Placeholder 2">
            <a:extLst>
              <a:ext uri="{FF2B5EF4-FFF2-40B4-BE49-F238E27FC236}">
                <a16:creationId xmlns:a16="http://schemas.microsoft.com/office/drawing/2014/main" id="{572C43C9-ACFD-65C5-DF55-BDD00B18ABE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2D8E4F1-5A2C-4A5F-1661-B445F98524EF}"/>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2930729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07382-DE6B-A188-874F-E5CDE2C37B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8B32F2-80C6-0641-D2B3-DE41E9D3C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40F0E78-ABBC-D066-F77B-DD387287EE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8F253-4C5A-6FB0-3C31-67E77FD40AFE}"/>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6" name="Footer Placeholder 5">
            <a:extLst>
              <a:ext uri="{FF2B5EF4-FFF2-40B4-BE49-F238E27FC236}">
                <a16:creationId xmlns:a16="http://schemas.microsoft.com/office/drawing/2014/main" id="{7CF2E3D2-CE74-10BE-9BF9-C4230884612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CDC7FE8-EE5F-7BE8-9C47-410AC074D2AE}"/>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171068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3176-C683-A13B-A456-FDA07E07D1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0FAA4F6-40F4-5EF2-96BC-CC5A2240FC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989CB2B-6E90-DA4A-5740-D01FC2825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8D3F-A906-548D-63B2-B25C0A866616}"/>
              </a:ext>
            </a:extLst>
          </p:cNvPr>
          <p:cNvSpPr>
            <a:spLocks noGrp="1"/>
          </p:cNvSpPr>
          <p:nvPr>
            <p:ph type="dt" sz="half" idx="10"/>
          </p:nvPr>
        </p:nvSpPr>
        <p:spPr/>
        <p:txBody>
          <a:bodyPr/>
          <a:lstStyle/>
          <a:p>
            <a:fld id="{F0EEA6CA-F39A-4F40-B86A-617ECF00F613}" type="datetimeFigureOut">
              <a:rPr lang="en-CA" smtClean="0"/>
              <a:t>2024-03-04</a:t>
            </a:fld>
            <a:endParaRPr lang="en-CA"/>
          </a:p>
        </p:txBody>
      </p:sp>
      <p:sp>
        <p:nvSpPr>
          <p:cNvPr id="6" name="Footer Placeholder 5">
            <a:extLst>
              <a:ext uri="{FF2B5EF4-FFF2-40B4-BE49-F238E27FC236}">
                <a16:creationId xmlns:a16="http://schemas.microsoft.com/office/drawing/2014/main" id="{84C37F56-69AF-00B9-76AC-E29404BBCA1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4012D0-544C-C1DD-1947-9B4F8BECC471}"/>
              </a:ext>
            </a:extLst>
          </p:cNvPr>
          <p:cNvSpPr>
            <a:spLocks noGrp="1"/>
          </p:cNvSpPr>
          <p:nvPr>
            <p:ph type="sldNum" sz="quarter" idx="12"/>
          </p:nvPr>
        </p:nvSpPr>
        <p:spPr/>
        <p:txBody>
          <a:bodyPr/>
          <a:lstStyle/>
          <a:p>
            <a:fld id="{E8A38FEA-C33D-4B52-A977-B96A56791D02}" type="slidenum">
              <a:rPr lang="en-CA" smtClean="0"/>
              <a:t>‹#›</a:t>
            </a:fld>
            <a:endParaRPr lang="en-CA"/>
          </a:p>
        </p:txBody>
      </p:sp>
    </p:spTree>
    <p:extLst>
      <p:ext uri="{BB962C8B-B14F-4D97-AF65-F5344CB8AC3E}">
        <p14:creationId xmlns:p14="http://schemas.microsoft.com/office/powerpoint/2010/main" val="1694971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71C1-9166-402D-AE9A-E4AD9AC6AB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75DDB99-EE7F-DE3F-D747-83426EBE4E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23C2A0C-485C-58E0-6D41-7C19B114D7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EA6CA-F39A-4F40-B86A-617ECF00F613}" type="datetimeFigureOut">
              <a:rPr lang="en-CA" smtClean="0"/>
              <a:t>2024-03-04</a:t>
            </a:fld>
            <a:endParaRPr lang="en-CA"/>
          </a:p>
        </p:txBody>
      </p:sp>
      <p:sp>
        <p:nvSpPr>
          <p:cNvPr id="5" name="Footer Placeholder 4">
            <a:extLst>
              <a:ext uri="{FF2B5EF4-FFF2-40B4-BE49-F238E27FC236}">
                <a16:creationId xmlns:a16="http://schemas.microsoft.com/office/drawing/2014/main" id="{330D69B3-416A-176A-DD58-6E8CFA75A6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81AE8E7-8435-B125-CD2D-36379F3E3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38FEA-C33D-4B52-A977-B96A56791D02}" type="slidenum">
              <a:rPr lang="en-CA" smtClean="0"/>
              <a:t>‹#›</a:t>
            </a:fld>
            <a:endParaRPr lang="en-CA"/>
          </a:p>
        </p:txBody>
      </p:sp>
    </p:spTree>
    <p:extLst>
      <p:ext uri="{BB962C8B-B14F-4D97-AF65-F5344CB8AC3E}">
        <p14:creationId xmlns:p14="http://schemas.microsoft.com/office/powerpoint/2010/main" val="418816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ED8BF86-92EC-96A3-EC2A-E32652FCCB04}"/>
              </a:ext>
            </a:extLst>
          </p:cNvPr>
          <p:cNvGrpSpPr/>
          <p:nvPr/>
        </p:nvGrpSpPr>
        <p:grpSpPr>
          <a:xfrm>
            <a:off x="3243437" y="458993"/>
            <a:ext cx="4519629" cy="4025153"/>
            <a:chOff x="3243437" y="458993"/>
            <a:chExt cx="4519629" cy="4025153"/>
          </a:xfrm>
        </p:grpSpPr>
        <p:grpSp>
          <p:nvGrpSpPr>
            <p:cNvPr id="70" name="Group 69">
              <a:extLst>
                <a:ext uri="{FF2B5EF4-FFF2-40B4-BE49-F238E27FC236}">
                  <a16:creationId xmlns:a16="http://schemas.microsoft.com/office/drawing/2014/main" id="{4CA69687-0FE1-F7C1-895B-2CE6038FDA87}"/>
                </a:ext>
              </a:extLst>
            </p:cNvPr>
            <p:cNvGrpSpPr/>
            <p:nvPr/>
          </p:nvGrpSpPr>
          <p:grpSpPr>
            <a:xfrm>
              <a:off x="3243437" y="458993"/>
              <a:ext cx="4518384" cy="4025153"/>
              <a:chOff x="6059969" y="1407459"/>
              <a:chExt cx="4518384" cy="4025153"/>
            </a:xfrm>
          </p:grpSpPr>
          <p:grpSp>
            <p:nvGrpSpPr>
              <p:cNvPr id="67" name="Group 66">
                <a:extLst>
                  <a:ext uri="{FF2B5EF4-FFF2-40B4-BE49-F238E27FC236}">
                    <a16:creationId xmlns:a16="http://schemas.microsoft.com/office/drawing/2014/main" id="{37345309-8514-6BF8-B99B-9B99F5074216}"/>
                  </a:ext>
                </a:extLst>
              </p:cNvPr>
              <p:cNvGrpSpPr/>
              <p:nvPr/>
            </p:nvGrpSpPr>
            <p:grpSpPr>
              <a:xfrm>
                <a:off x="6059969" y="1407459"/>
                <a:ext cx="4518384" cy="4025153"/>
                <a:chOff x="6059969" y="1407459"/>
                <a:chExt cx="4518384" cy="4025153"/>
              </a:xfrm>
            </p:grpSpPr>
            <p:grpSp>
              <p:nvGrpSpPr>
                <p:cNvPr id="62" name="Group 61">
                  <a:extLst>
                    <a:ext uri="{FF2B5EF4-FFF2-40B4-BE49-F238E27FC236}">
                      <a16:creationId xmlns:a16="http://schemas.microsoft.com/office/drawing/2014/main" id="{D97E5CE7-471C-1522-652D-C493AAC5AA6F}"/>
                    </a:ext>
                  </a:extLst>
                </p:cNvPr>
                <p:cNvGrpSpPr/>
                <p:nvPr/>
              </p:nvGrpSpPr>
              <p:grpSpPr>
                <a:xfrm>
                  <a:off x="6059969" y="1407459"/>
                  <a:ext cx="4518384" cy="4025153"/>
                  <a:chOff x="6059969" y="1407459"/>
                  <a:chExt cx="4518384" cy="4025153"/>
                </a:xfrm>
              </p:grpSpPr>
              <p:pic>
                <p:nvPicPr>
                  <p:cNvPr id="61" name="Picture 60" descr="A graph with blue and pink lines&#10;&#10;Description automatically generated">
                    <a:extLst>
                      <a:ext uri="{FF2B5EF4-FFF2-40B4-BE49-F238E27FC236}">
                        <a16:creationId xmlns:a16="http://schemas.microsoft.com/office/drawing/2014/main" id="{CFB70C78-115C-D65D-BBCF-27F2536E1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579" y="1489575"/>
                    <a:ext cx="2197955" cy="1758364"/>
                  </a:xfrm>
                  <a:prstGeom prst="rect">
                    <a:avLst/>
                  </a:prstGeom>
                </p:spPr>
              </p:pic>
              <p:grpSp>
                <p:nvGrpSpPr>
                  <p:cNvPr id="59" name="Group 58">
                    <a:extLst>
                      <a:ext uri="{FF2B5EF4-FFF2-40B4-BE49-F238E27FC236}">
                        <a16:creationId xmlns:a16="http://schemas.microsoft.com/office/drawing/2014/main" id="{C550DEE7-F087-9DC5-2C81-F84596D03334}"/>
                      </a:ext>
                    </a:extLst>
                  </p:cNvPr>
                  <p:cNvGrpSpPr/>
                  <p:nvPr/>
                </p:nvGrpSpPr>
                <p:grpSpPr>
                  <a:xfrm>
                    <a:off x="6059969" y="1407459"/>
                    <a:ext cx="4518384" cy="4025153"/>
                    <a:chOff x="6059969" y="1407459"/>
                    <a:chExt cx="4518384" cy="4025153"/>
                  </a:xfrm>
                </p:grpSpPr>
                <p:sp>
                  <p:nvSpPr>
                    <p:cNvPr id="58" name="Rectangle 57">
                      <a:extLst>
                        <a:ext uri="{FF2B5EF4-FFF2-40B4-BE49-F238E27FC236}">
                          <a16:creationId xmlns:a16="http://schemas.microsoft.com/office/drawing/2014/main" id="{71601A3D-A466-F4C9-5D79-F6EFD1E62800}"/>
                        </a:ext>
                      </a:extLst>
                    </p:cNvPr>
                    <p:cNvSpPr/>
                    <p:nvPr/>
                  </p:nvSpPr>
                  <p:spPr>
                    <a:xfrm>
                      <a:off x="6059969" y="1407459"/>
                      <a:ext cx="4518384" cy="40251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7" name="Group 56">
                      <a:extLst>
                        <a:ext uri="{FF2B5EF4-FFF2-40B4-BE49-F238E27FC236}">
                          <a16:creationId xmlns:a16="http://schemas.microsoft.com/office/drawing/2014/main" id="{FE1223FA-45C4-D591-9BC9-004BF5229930}"/>
                        </a:ext>
                      </a:extLst>
                    </p:cNvPr>
                    <p:cNvGrpSpPr/>
                    <p:nvPr/>
                  </p:nvGrpSpPr>
                  <p:grpSpPr>
                    <a:xfrm>
                      <a:off x="6096000" y="1489780"/>
                      <a:ext cx="4443697" cy="3830661"/>
                      <a:chOff x="5574364" y="2000250"/>
                      <a:chExt cx="4443697" cy="3830661"/>
                    </a:xfrm>
                    <a:solidFill>
                      <a:schemeClr val="bg1"/>
                    </a:solidFill>
                  </p:grpSpPr>
                  <p:pic>
                    <p:nvPicPr>
                      <p:cNvPr id="51" name="Picture 50" descr="A graph of different colored lines&#10;&#10;Description automatically generated">
                        <a:extLst>
                          <a:ext uri="{FF2B5EF4-FFF2-40B4-BE49-F238E27FC236}">
                            <a16:creationId xmlns:a16="http://schemas.microsoft.com/office/drawing/2014/main" id="{B6A33A9B-B565-CAF0-6131-33CCD70D3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430" y="3758614"/>
                        <a:ext cx="2264631" cy="1758364"/>
                      </a:xfrm>
                      <a:prstGeom prst="rect">
                        <a:avLst/>
                      </a:prstGeom>
                      <a:grpFill/>
                    </p:spPr>
                  </p:pic>
                  <p:pic>
                    <p:nvPicPr>
                      <p:cNvPr id="45" name="Picture 44" descr="A graph of vegetation cover&#10;&#10;Description automatically generated">
                        <a:extLst>
                          <a:ext uri="{FF2B5EF4-FFF2-40B4-BE49-F238E27FC236}">
                            <a16:creationId xmlns:a16="http://schemas.microsoft.com/office/drawing/2014/main" id="{4634160A-C36F-6B9F-8B08-C79507526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291" y="3758614"/>
                        <a:ext cx="2197955" cy="1758364"/>
                      </a:xfrm>
                      <a:prstGeom prst="rect">
                        <a:avLst/>
                      </a:prstGeom>
                      <a:grpFill/>
                    </p:spPr>
                  </p:pic>
                  <p:sp>
                    <p:nvSpPr>
                      <p:cNvPr id="54" name="TextBox 53">
                        <a:extLst>
                          <a:ext uri="{FF2B5EF4-FFF2-40B4-BE49-F238E27FC236}">
                            <a16:creationId xmlns:a16="http://schemas.microsoft.com/office/drawing/2014/main" id="{5681A951-D744-8EB8-CD36-FED5042CDFFD}"/>
                          </a:ext>
                        </a:extLst>
                      </p:cNvPr>
                      <p:cNvSpPr txBox="1"/>
                      <p:nvPr/>
                    </p:nvSpPr>
                    <p:spPr>
                      <a:xfrm>
                        <a:off x="8545949" y="5552083"/>
                        <a:ext cx="986358" cy="261610"/>
                      </a:xfrm>
                      <a:prstGeom prst="rect">
                        <a:avLst/>
                      </a:prstGeom>
                      <a:grpFill/>
                      <a:ln>
                        <a:noFill/>
                      </a:ln>
                    </p:spPr>
                    <p:txBody>
                      <a:bodyPr wrap="square" rtlCol="0">
                        <a:spAutoFit/>
                      </a:bodyPr>
                      <a:lstStyle/>
                      <a:p>
                        <a:r>
                          <a:rPr lang="en-CA" sz="1100" dirty="0"/>
                          <a:t>eDNA model</a:t>
                        </a:r>
                      </a:p>
                    </p:txBody>
                  </p:sp>
                  <p:sp>
                    <p:nvSpPr>
                      <p:cNvPr id="56" name="TextBox 55">
                        <a:extLst>
                          <a:ext uri="{FF2B5EF4-FFF2-40B4-BE49-F238E27FC236}">
                            <a16:creationId xmlns:a16="http://schemas.microsoft.com/office/drawing/2014/main" id="{1E2C02AB-C4D6-F982-64C4-2E8A5A258150}"/>
                          </a:ext>
                        </a:extLst>
                      </p:cNvPr>
                      <p:cNvSpPr txBox="1"/>
                      <p:nvPr/>
                    </p:nvSpPr>
                    <p:spPr>
                      <a:xfrm>
                        <a:off x="6423131" y="5569301"/>
                        <a:ext cx="1550966" cy="261610"/>
                      </a:xfrm>
                      <a:prstGeom prst="rect">
                        <a:avLst/>
                      </a:prstGeom>
                      <a:grpFill/>
                      <a:ln>
                        <a:noFill/>
                      </a:ln>
                    </p:spPr>
                    <p:txBody>
                      <a:bodyPr wrap="square" rtlCol="0">
                        <a:spAutoFit/>
                      </a:bodyPr>
                      <a:lstStyle/>
                      <a:p>
                        <a:r>
                          <a:rPr lang="en-CA" sz="1100" dirty="0"/>
                          <a:t>beach seining model</a:t>
                        </a:r>
                      </a:p>
                    </p:txBody>
                  </p:sp>
                  <p:pic>
                    <p:nvPicPr>
                      <p:cNvPr id="53" name="Picture 52" descr="Chart&#10;&#10;Description automatically generated">
                        <a:extLst>
                          <a:ext uri="{FF2B5EF4-FFF2-40B4-BE49-F238E27FC236}">
                            <a16:creationId xmlns:a16="http://schemas.microsoft.com/office/drawing/2014/main" id="{FD25807B-8917-63DE-0BA2-911183B97B0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685" t="85565" r="58143" b="3060"/>
                      <a:stretch/>
                    </p:blipFill>
                    <p:spPr bwMode="auto">
                      <a:xfrm>
                        <a:off x="8203572" y="5596487"/>
                        <a:ext cx="386839" cy="184506"/>
                      </a:xfrm>
                      <a:prstGeom prst="rect">
                        <a:avLst/>
                      </a:prstGeom>
                      <a:grpFill/>
                      <a:ln>
                        <a:noFill/>
                      </a:ln>
                    </p:spPr>
                  </p:pic>
                  <p:pic>
                    <p:nvPicPr>
                      <p:cNvPr id="55" name="Picture 54" descr="Chart&#10;&#10;Description automatically generated">
                        <a:extLst>
                          <a:ext uri="{FF2B5EF4-FFF2-40B4-BE49-F238E27FC236}">
                            <a16:creationId xmlns:a16="http://schemas.microsoft.com/office/drawing/2014/main" id="{B67FC494-830E-50C8-1D91-E21323C43C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883" t="87002" r="42035" b="1623"/>
                      <a:stretch/>
                    </p:blipFill>
                    <p:spPr bwMode="auto">
                      <a:xfrm>
                        <a:off x="6085335" y="5616731"/>
                        <a:ext cx="381235" cy="184506"/>
                      </a:xfrm>
                      <a:prstGeom prst="rect">
                        <a:avLst/>
                      </a:prstGeom>
                      <a:grpFill/>
                      <a:ln>
                        <a:noFill/>
                      </a:ln>
                    </p:spPr>
                  </p:pic>
                  <p:pic>
                    <p:nvPicPr>
                      <p:cNvPr id="49" name="Picture 48" descr="A graph of a distance&#10;&#10;Description automatically generated">
                        <a:extLst>
                          <a:ext uri="{FF2B5EF4-FFF2-40B4-BE49-F238E27FC236}">
                            <a16:creationId xmlns:a16="http://schemas.microsoft.com/office/drawing/2014/main" id="{B37F6E08-C0CA-F8EE-6E76-0B491058F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4364" y="2000250"/>
                        <a:ext cx="2197955" cy="1758364"/>
                      </a:xfrm>
                      <a:prstGeom prst="rect">
                        <a:avLst/>
                      </a:prstGeom>
                      <a:grpFill/>
                    </p:spPr>
                  </p:pic>
                </p:grpSp>
              </p:grpSp>
            </p:grpSp>
            <p:pic>
              <p:nvPicPr>
                <p:cNvPr id="66" name="Picture 65" descr="A graph of a distance&#10;&#10;Description automatically generated">
                  <a:extLst>
                    <a:ext uri="{FF2B5EF4-FFF2-40B4-BE49-F238E27FC236}">
                      <a16:creationId xmlns:a16="http://schemas.microsoft.com/office/drawing/2014/main" id="{C2FC351C-4A1D-15C6-1328-2E3C6D1E48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5992" y="1485777"/>
                  <a:ext cx="2207963" cy="1766370"/>
                </a:xfrm>
                <a:prstGeom prst="rect">
                  <a:avLst/>
                </a:prstGeom>
              </p:spPr>
            </p:pic>
          </p:grpSp>
          <p:pic>
            <p:nvPicPr>
              <p:cNvPr id="69" name="Picture 68" descr="A graph with blue and pink lines&#10;&#10;Description automatically generated">
                <a:extLst>
                  <a:ext uri="{FF2B5EF4-FFF2-40B4-BE49-F238E27FC236}">
                    <a16:creationId xmlns:a16="http://schemas.microsoft.com/office/drawing/2014/main" id="{14041F14-9F17-E3B7-E80B-E1F726DDB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963" y="1525264"/>
                <a:ext cx="2235734" cy="1698228"/>
              </a:xfrm>
              <a:prstGeom prst="rect">
                <a:avLst/>
              </a:prstGeom>
            </p:spPr>
          </p:pic>
        </p:grpSp>
        <p:pic>
          <p:nvPicPr>
            <p:cNvPr id="15" name="Picture 14" descr="A graph of vegetation cover&#10;&#10;Description automatically generated">
              <a:extLst>
                <a:ext uri="{FF2B5EF4-FFF2-40B4-BE49-F238E27FC236}">
                  <a16:creationId xmlns:a16="http://schemas.microsoft.com/office/drawing/2014/main" id="{737E65BA-B3C4-8226-0613-FBB2AE26A6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056" y="2268125"/>
              <a:ext cx="2264631" cy="1811704"/>
            </a:xfrm>
            <a:prstGeom prst="rect">
              <a:avLst/>
            </a:prstGeom>
          </p:spPr>
        </p:pic>
        <p:pic>
          <p:nvPicPr>
            <p:cNvPr id="17" name="Picture 16" descr="A graph with numbers and lines&#10;&#10;Description automatically generated">
              <a:extLst>
                <a:ext uri="{FF2B5EF4-FFF2-40B4-BE49-F238E27FC236}">
                  <a16:creationId xmlns:a16="http://schemas.microsoft.com/office/drawing/2014/main" id="{A9C8A9E2-238D-99A4-D80B-C19F8442D2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5263" y="505614"/>
              <a:ext cx="2264631" cy="1811704"/>
            </a:xfrm>
            <a:prstGeom prst="rect">
              <a:avLst/>
            </a:prstGeom>
          </p:spPr>
        </p:pic>
        <p:pic>
          <p:nvPicPr>
            <p:cNvPr id="19" name="Picture 18" descr="A graph of a distance&#10;&#10;Description automatically generated">
              <a:extLst>
                <a:ext uri="{FF2B5EF4-FFF2-40B4-BE49-F238E27FC236}">
                  <a16:creationId xmlns:a16="http://schemas.microsoft.com/office/drawing/2014/main" id="{AF440650-2CF1-ECA5-A651-BC7982C6A0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3437" y="505410"/>
              <a:ext cx="2264631" cy="1811704"/>
            </a:xfrm>
            <a:prstGeom prst="rect">
              <a:avLst/>
            </a:prstGeom>
          </p:spPr>
        </p:pic>
        <p:pic>
          <p:nvPicPr>
            <p:cNvPr id="21" name="Picture 20" descr="A graph of a graph&#10;&#10;Description automatically generated">
              <a:extLst>
                <a:ext uri="{FF2B5EF4-FFF2-40B4-BE49-F238E27FC236}">
                  <a16:creationId xmlns:a16="http://schemas.microsoft.com/office/drawing/2014/main" id="{F92FBD7B-050C-6AA9-3EE7-EA9F6FFE8B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8435" y="2263891"/>
              <a:ext cx="2264631" cy="1811704"/>
            </a:xfrm>
            <a:prstGeom prst="rect">
              <a:avLst/>
            </a:prstGeom>
          </p:spPr>
        </p:pic>
      </p:grpSp>
    </p:spTree>
    <p:extLst>
      <p:ext uri="{BB962C8B-B14F-4D97-AF65-F5344CB8AC3E}">
        <p14:creationId xmlns:p14="http://schemas.microsoft.com/office/powerpoint/2010/main" val="3365022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4D94263-9DED-C843-CC43-247A94542EDA}"/>
              </a:ext>
            </a:extLst>
          </p:cNvPr>
          <p:cNvGrpSpPr/>
          <p:nvPr/>
        </p:nvGrpSpPr>
        <p:grpSpPr>
          <a:xfrm>
            <a:off x="180644" y="165361"/>
            <a:ext cx="12070080" cy="6545909"/>
            <a:chOff x="180644" y="165361"/>
            <a:chExt cx="12070080" cy="6545909"/>
          </a:xfrm>
        </p:grpSpPr>
        <p:grpSp>
          <p:nvGrpSpPr>
            <p:cNvPr id="3" name="Group 2">
              <a:extLst>
                <a:ext uri="{FF2B5EF4-FFF2-40B4-BE49-F238E27FC236}">
                  <a16:creationId xmlns:a16="http://schemas.microsoft.com/office/drawing/2014/main" id="{17796B85-D67D-5C4B-F038-5D2976022F71}"/>
                </a:ext>
              </a:extLst>
            </p:cNvPr>
            <p:cNvGrpSpPr/>
            <p:nvPr/>
          </p:nvGrpSpPr>
          <p:grpSpPr>
            <a:xfrm>
              <a:off x="180644" y="165361"/>
              <a:ext cx="12070080" cy="6545909"/>
              <a:chOff x="180644" y="165361"/>
              <a:chExt cx="12070080" cy="6545909"/>
            </a:xfrm>
          </p:grpSpPr>
          <p:grpSp>
            <p:nvGrpSpPr>
              <p:cNvPr id="7" name="Group 6">
                <a:extLst>
                  <a:ext uri="{FF2B5EF4-FFF2-40B4-BE49-F238E27FC236}">
                    <a16:creationId xmlns:a16="http://schemas.microsoft.com/office/drawing/2014/main" id="{BF8F391E-28C9-014F-7799-07B2BD5AE603}"/>
                  </a:ext>
                </a:extLst>
              </p:cNvPr>
              <p:cNvGrpSpPr/>
              <p:nvPr/>
            </p:nvGrpSpPr>
            <p:grpSpPr>
              <a:xfrm>
                <a:off x="180644" y="165361"/>
                <a:ext cx="12070080" cy="6545909"/>
                <a:chOff x="180644" y="165361"/>
                <a:chExt cx="12070080" cy="6545909"/>
              </a:xfrm>
            </p:grpSpPr>
            <p:pic>
              <p:nvPicPr>
                <p:cNvPr id="21" name="Picture 20" descr="A picture containing timeline&#10;&#10;Description automatically generated">
                  <a:extLst>
                    <a:ext uri="{FF2B5EF4-FFF2-40B4-BE49-F238E27FC236}">
                      <a16:creationId xmlns:a16="http://schemas.microsoft.com/office/drawing/2014/main" id="{26A5C86E-34C8-69C9-AE63-19118073686D}"/>
                    </a:ext>
                  </a:extLst>
                </p:cNvPr>
                <p:cNvPicPr>
                  <a:picLocks noChangeAspect="1"/>
                </p:cNvPicPr>
                <p:nvPr/>
              </p:nvPicPr>
              <p:blipFill rotWithShape="1">
                <a:blip r:embed="rId2">
                  <a:extLst>
                    <a:ext uri="{28A0092B-C50C-407E-A947-70E740481C1C}">
                      <a14:useLocalDpi xmlns:a14="http://schemas.microsoft.com/office/drawing/2010/main" val="0"/>
                    </a:ext>
                  </a:extLst>
                </a:blip>
                <a:srcRect t="16098" b="18660"/>
                <a:stretch/>
              </p:blipFill>
              <p:spPr>
                <a:xfrm>
                  <a:off x="180644" y="1091129"/>
                  <a:ext cx="12070080" cy="4474322"/>
                </a:xfrm>
                <a:prstGeom prst="rect">
                  <a:avLst/>
                </a:prstGeom>
              </p:spPr>
            </p:pic>
            <p:pic>
              <p:nvPicPr>
                <p:cNvPr id="22" name="Picture 21" descr="A picture containing timeline&#10;&#10;Description automatically generated">
                  <a:extLst>
                    <a:ext uri="{FF2B5EF4-FFF2-40B4-BE49-F238E27FC236}">
                      <a16:creationId xmlns:a16="http://schemas.microsoft.com/office/drawing/2014/main" id="{2FB2F928-1DD7-95D1-36FE-5AB7A5826313}"/>
                    </a:ext>
                  </a:extLst>
                </p:cNvPr>
                <p:cNvPicPr>
                  <a:picLocks noChangeAspect="1"/>
                </p:cNvPicPr>
                <p:nvPr/>
              </p:nvPicPr>
              <p:blipFill rotWithShape="1">
                <a:blip r:embed="rId2">
                  <a:extLst>
                    <a:ext uri="{28A0092B-C50C-407E-A947-70E740481C1C}">
                      <a14:useLocalDpi xmlns:a14="http://schemas.microsoft.com/office/drawing/2010/main" val="0"/>
                    </a:ext>
                  </a:extLst>
                </a:blip>
                <a:srcRect t="71424"/>
                <a:stretch/>
              </p:blipFill>
              <p:spPr>
                <a:xfrm>
                  <a:off x="180644" y="4751548"/>
                  <a:ext cx="12070080" cy="1959722"/>
                </a:xfrm>
                <a:prstGeom prst="rect">
                  <a:avLst/>
                </a:prstGeom>
              </p:spPr>
            </p:pic>
            <p:pic>
              <p:nvPicPr>
                <p:cNvPr id="23" name="Picture 22" descr="A picture containing timeline&#10;&#10;Description automatically generated">
                  <a:extLst>
                    <a:ext uri="{FF2B5EF4-FFF2-40B4-BE49-F238E27FC236}">
                      <a16:creationId xmlns:a16="http://schemas.microsoft.com/office/drawing/2014/main" id="{F443F1A4-3CF7-3550-09BA-7EE8A042CA2F}"/>
                    </a:ext>
                  </a:extLst>
                </p:cNvPr>
                <p:cNvPicPr>
                  <a:picLocks noChangeAspect="1"/>
                </p:cNvPicPr>
                <p:nvPr/>
              </p:nvPicPr>
              <p:blipFill rotWithShape="1">
                <a:blip r:embed="rId2">
                  <a:extLst>
                    <a:ext uri="{28A0092B-C50C-407E-A947-70E740481C1C}">
                      <a14:useLocalDpi xmlns:a14="http://schemas.microsoft.com/office/drawing/2010/main" val="0"/>
                    </a:ext>
                  </a:extLst>
                </a:blip>
                <a:srcRect b="34757"/>
                <a:stretch/>
              </p:blipFill>
              <p:spPr>
                <a:xfrm>
                  <a:off x="180644" y="165361"/>
                  <a:ext cx="12070080" cy="4474322"/>
                </a:xfrm>
                <a:prstGeom prst="rect">
                  <a:avLst/>
                </a:prstGeom>
              </p:spPr>
            </p:pic>
            <p:grpSp>
              <p:nvGrpSpPr>
                <p:cNvPr id="24" name="Group 23">
                  <a:extLst>
                    <a:ext uri="{FF2B5EF4-FFF2-40B4-BE49-F238E27FC236}">
                      <a16:creationId xmlns:a16="http://schemas.microsoft.com/office/drawing/2014/main" id="{667A475B-6B0D-AC38-4E13-26230243DDDD}"/>
                    </a:ext>
                  </a:extLst>
                </p:cNvPr>
                <p:cNvGrpSpPr/>
                <p:nvPr/>
              </p:nvGrpSpPr>
              <p:grpSpPr>
                <a:xfrm>
                  <a:off x="961156" y="464786"/>
                  <a:ext cx="368472" cy="368300"/>
                  <a:chOff x="1219200" y="359425"/>
                  <a:chExt cx="357790" cy="368300"/>
                </a:xfrm>
              </p:grpSpPr>
              <p:cxnSp>
                <p:nvCxnSpPr>
                  <p:cNvPr id="31" name="Straight Arrow Connector 30">
                    <a:extLst>
                      <a:ext uri="{FF2B5EF4-FFF2-40B4-BE49-F238E27FC236}">
                        <a16:creationId xmlns:a16="http://schemas.microsoft.com/office/drawing/2014/main" id="{7461851B-59D1-2288-D97A-67E07ABCAD79}"/>
                      </a:ext>
                    </a:extLst>
                  </p:cNvPr>
                  <p:cNvCxnSpPr>
                    <a:cxnSpLocks/>
                  </p:cNvCxnSpPr>
                  <p:nvPr/>
                </p:nvCxnSpPr>
                <p:spPr>
                  <a:xfrm flipV="1">
                    <a:off x="1295400" y="524525"/>
                    <a:ext cx="0" cy="203200"/>
                  </a:xfrm>
                  <a:prstGeom prst="straightConnector1">
                    <a:avLst/>
                  </a:prstGeom>
                  <a:ln>
                    <a:solidFill>
                      <a:schemeClr val="tx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851147-6EAF-6C55-AD66-9E1D88879A77}"/>
                      </a:ext>
                    </a:extLst>
                  </p:cNvPr>
                  <p:cNvSpPr txBox="1"/>
                  <p:nvPr/>
                </p:nvSpPr>
                <p:spPr>
                  <a:xfrm>
                    <a:off x="1219200" y="359425"/>
                    <a:ext cx="357790" cy="215444"/>
                  </a:xfrm>
                  <a:prstGeom prst="rect">
                    <a:avLst/>
                  </a:prstGeom>
                  <a:noFill/>
                </p:spPr>
                <p:txBody>
                  <a:bodyPr wrap="none" rtlCol="0">
                    <a:spAutoFit/>
                  </a:bodyPr>
                  <a:lstStyle/>
                  <a:p>
                    <a:r>
                      <a:rPr lang="en-CA" sz="800" dirty="0">
                        <a:latin typeface="Arial" panose="020B0604020202020204" pitchFamily="34" charset="0"/>
                        <a:cs typeface="Arial" panose="020B0604020202020204" pitchFamily="34" charset="0"/>
                      </a:rPr>
                      <a:t>269</a:t>
                    </a:r>
                  </a:p>
                </p:txBody>
              </p:sp>
            </p:grpSp>
            <p:sp>
              <p:nvSpPr>
                <p:cNvPr id="25" name="TextBox 24">
                  <a:extLst>
                    <a:ext uri="{FF2B5EF4-FFF2-40B4-BE49-F238E27FC236}">
                      <a16:creationId xmlns:a16="http://schemas.microsoft.com/office/drawing/2014/main" id="{59F8D0B2-6A12-A412-AD57-6DBFDD490865}"/>
                    </a:ext>
                  </a:extLst>
                </p:cNvPr>
                <p:cNvSpPr txBox="1"/>
                <p:nvPr/>
              </p:nvSpPr>
              <p:spPr>
                <a:xfrm>
                  <a:off x="475839" y="203176"/>
                  <a:ext cx="327202" cy="369332"/>
                </a:xfrm>
                <a:prstGeom prst="rect">
                  <a:avLst/>
                </a:prstGeom>
                <a:noFill/>
              </p:spPr>
              <p:txBody>
                <a:bodyPr wrap="none" rtlCol="0">
                  <a:spAutoFit/>
                </a:bodyPr>
                <a:lstStyle/>
                <a:p>
                  <a:r>
                    <a:rPr lang="en-CA" dirty="0"/>
                    <a:t>A</a:t>
                  </a:r>
                </a:p>
              </p:txBody>
            </p:sp>
            <p:sp>
              <p:nvSpPr>
                <p:cNvPr id="26" name="Rectangle 25">
                  <a:extLst>
                    <a:ext uri="{FF2B5EF4-FFF2-40B4-BE49-F238E27FC236}">
                      <a16:creationId xmlns:a16="http://schemas.microsoft.com/office/drawing/2014/main" id="{5A5583C1-749E-B9BE-CCFC-BBC082F93A1D}"/>
                    </a:ext>
                  </a:extLst>
                </p:cNvPr>
                <p:cNvSpPr/>
                <p:nvPr/>
              </p:nvSpPr>
              <p:spPr>
                <a:xfrm>
                  <a:off x="9669294" y="1857983"/>
                  <a:ext cx="2091446" cy="525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descr="Chart&#10;&#10;Description automatically generated">
                  <a:extLst>
                    <a:ext uri="{FF2B5EF4-FFF2-40B4-BE49-F238E27FC236}">
                      <a16:creationId xmlns:a16="http://schemas.microsoft.com/office/drawing/2014/main" id="{F80CEC93-FF7B-E0B4-3DD4-964C4E213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095" y="288516"/>
                  <a:ext cx="5486411" cy="2743206"/>
                </a:xfrm>
                <a:prstGeom prst="rect">
                  <a:avLst/>
                </a:prstGeom>
              </p:spPr>
            </p:pic>
            <p:sp>
              <p:nvSpPr>
                <p:cNvPr id="28" name="TextBox 27">
                  <a:extLst>
                    <a:ext uri="{FF2B5EF4-FFF2-40B4-BE49-F238E27FC236}">
                      <a16:creationId xmlns:a16="http://schemas.microsoft.com/office/drawing/2014/main" id="{B5578A98-ABD2-F0BA-E145-755752329012}"/>
                    </a:ext>
                  </a:extLst>
                </p:cNvPr>
                <p:cNvSpPr txBox="1"/>
                <p:nvPr/>
              </p:nvSpPr>
              <p:spPr>
                <a:xfrm>
                  <a:off x="6367409" y="235868"/>
                  <a:ext cx="318947" cy="369332"/>
                </a:xfrm>
                <a:prstGeom prst="rect">
                  <a:avLst/>
                </a:prstGeom>
                <a:noFill/>
              </p:spPr>
              <p:txBody>
                <a:bodyPr wrap="square" rtlCol="0">
                  <a:spAutoFit/>
                </a:bodyPr>
                <a:lstStyle/>
                <a:p>
                  <a:r>
                    <a:rPr lang="en-CA" dirty="0"/>
                    <a:t>B</a:t>
                  </a:r>
                </a:p>
              </p:txBody>
            </p:sp>
            <p:pic>
              <p:nvPicPr>
                <p:cNvPr id="29" name="Picture 28" descr="A picture containing timeline&#10;&#10;Description automatically generated">
                  <a:extLst>
                    <a:ext uri="{FF2B5EF4-FFF2-40B4-BE49-F238E27FC236}">
                      <a16:creationId xmlns:a16="http://schemas.microsoft.com/office/drawing/2014/main" id="{91BFF13F-7EF1-8A60-A0B9-08A8FE4E1266}"/>
                    </a:ext>
                  </a:extLst>
                </p:cNvPr>
                <p:cNvPicPr>
                  <a:picLocks noChangeAspect="1"/>
                </p:cNvPicPr>
                <p:nvPr/>
              </p:nvPicPr>
              <p:blipFill rotWithShape="1">
                <a:blip r:embed="rId2">
                  <a:extLst>
                    <a:ext uri="{28A0092B-C50C-407E-A947-70E740481C1C}">
                      <a14:useLocalDpi xmlns:a14="http://schemas.microsoft.com/office/drawing/2010/main" val="0"/>
                    </a:ext>
                  </a:extLst>
                </a:blip>
                <a:srcRect l="4115" t="59475" r="93961" b="35710"/>
                <a:stretch/>
              </p:blipFill>
              <p:spPr>
                <a:xfrm>
                  <a:off x="676946" y="4325435"/>
                  <a:ext cx="232228" cy="330201"/>
                </a:xfrm>
                <a:prstGeom prst="rect">
                  <a:avLst/>
                </a:prstGeom>
              </p:spPr>
            </p:pic>
            <p:pic>
              <p:nvPicPr>
                <p:cNvPr id="30" name="Picture 29" descr="A picture containing timeline&#10;&#10;Description automatically generated">
                  <a:extLst>
                    <a:ext uri="{FF2B5EF4-FFF2-40B4-BE49-F238E27FC236}">
                      <a16:creationId xmlns:a16="http://schemas.microsoft.com/office/drawing/2014/main" id="{EACB665A-9869-837D-A7F2-80733F0A2AC2}"/>
                    </a:ext>
                  </a:extLst>
                </p:cNvPr>
                <p:cNvPicPr>
                  <a:picLocks noChangeAspect="1"/>
                </p:cNvPicPr>
                <p:nvPr/>
              </p:nvPicPr>
              <p:blipFill rotWithShape="1">
                <a:blip r:embed="rId2">
                  <a:extLst>
                    <a:ext uri="{28A0092B-C50C-407E-A947-70E740481C1C}">
                      <a14:useLocalDpi xmlns:a14="http://schemas.microsoft.com/office/drawing/2010/main" val="0"/>
                    </a:ext>
                  </a:extLst>
                </a:blip>
                <a:srcRect l="1736" t="54724" r="95186" b="40694"/>
                <a:stretch/>
              </p:blipFill>
              <p:spPr>
                <a:xfrm>
                  <a:off x="479102" y="3911057"/>
                  <a:ext cx="371475" cy="314249"/>
                </a:xfrm>
                <a:prstGeom prst="rect">
                  <a:avLst/>
                </a:prstGeom>
              </p:spPr>
            </p:pic>
          </p:grpSp>
          <p:sp>
            <p:nvSpPr>
              <p:cNvPr id="9" name="TextBox 8">
                <a:extLst>
                  <a:ext uri="{FF2B5EF4-FFF2-40B4-BE49-F238E27FC236}">
                    <a16:creationId xmlns:a16="http://schemas.microsoft.com/office/drawing/2014/main" id="{770E29A9-FE90-608E-2E30-19B1652281AD}"/>
                  </a:ext>
                </a:extLst>
              </p:cNvPr>
              <p:cNvSpPr txBox="1"/>
              <p:nvPr/>
            </p:nvSpPr>
            <p:spPr>
              <a:xfrm>
                <a:off x="2817254" y="641755"/>
                <a:ext cx="3100529" cy="2131353"/>
              </a:xfrm>
              <a:prstGeom prst="rect">
                <a:avLst/>
              </a:prstGeom>
              <a:solidFill>
                <a:schemeClr val="bg1"/>
              </a:solidFill>
            </p:spPr>
            <p:txBody>
              <a:bodyPr wrap="none" rtlCol="0">
                <a:spAutoFit/>
              </a:bodyPr>
              <a:lstStyle/>
              <a:p>
                <a:pPr>
                  <a:spcBef>
                    <a:spcPts val="300"/>
                  </a:spcBef>
                </a:pPr>
                <a:r>
                  <a:rPr lang="en-CA" sz="1100" dirty="0">
                    <a:latin typeface="Arial" panose="020B0604020202020204" pitchFamily="34" charset="0"/>
                    <a:cs typeface="Arial" panose="020B0604020202020204" pitchFamily="34" charset="0"/>
                  </a:rPr>
                  <a:t>Local observations</a:t>
                </a:r>
              </a:p>
              <a:p>
                <a:pPr>
                  <a:spcBef>
                    <a:spcPts val="300"/>
                  </a:spcBef>
                </a:pPr>
                <a:r>
                  <a:rPr lang="en-CA" sz="1100" dirty="0">
                    <a:latin typeface="Arial" panose="020B0604020202020204" pitchFamily="34" charset="0"/>
                    <a:cs typeface="Arial" panose="020B0604020202020204" pitchFamily="34" charset="0"/>
                  </a:rPr>
                  <a:t>       detected with both methods (n = 386)</a:t>
                </a:r>
              </a:p>
              <a:p>
                <a:pPr>
                  <a:spcBef>
                    <a:spcPts val="300"/>
                  </a:spcBef>
                </a:pPr>
                <a:r>
                  <a:rPr lang="en-CA" sz="1100" dirty="0">
                    <a:latin typeface="Arial" panose="020B0604020202020204" pitchFamily="34" charset="0"/>
                    <a:cs typeface="Arial" panose="020B0604020202020204" pitchFamily="34" charset="0"/>
                  </a:rPr>
                  <a:t>       beach seine detection only (n = 233)</a:t>
                </a:r>
              </a:p>
              <a:p>
                <a:pPr>
                  <a:spcBef>
                    <a:spcPts val="300"/>
                  </a:spcBef>
                </a:pPr>
                <a:r>
                  <a:rPr lang="en-CA" sz="1100" dirty="0">
                    <a:latin typeface="Arial" panose="020B0604020202020204" pitchFamily="34" charset="0"/>
                    <a:cs typeface="Arial" panose="020B0604020202020204" pitchFamily="34" charset="0"/>
                  </a:rPr>
                  <a:t>       eDNA detection only (n = 682)</a:t>
                </a:r>
              </a:p>
              <a:p>
                <a:pPr>
                  <a:spcBef>
                    <a:spcPts val="300"/>
                  </a:spcBef>
                </a:pPr>
                <a:r>
                  <a:rPr lang="en-CA" sz="1100" dirty="0">
                    <a:latin typeface="Arial" panose="020B0604020202020204" pitchFamily="34" charset="0"/>
                    <a:cs typeface="Arial" panose="020B0604020202020204" pitchFamily="34" charset="0"/>
                  </a:rPr>
                  <a:t>       not detected with either method (n = 2517)</a:t>
                </a:r>
              </a:p>
              <a:p>
                <a:pPr>
                  <a:spcBef>
                    <a:spcPts val="300"/>
                  </a:spcBef>
                </a:pPr>
                <a:endParaRPr lang="en-CA" sz="1100" dirty="0">
                  <a:latin typeface="Arial" panose="020B0604020202020204" pitchFamily="34" charset="0"/>
                  <a:cs typeface="Arial" panose="020B0604020202020204" pitchFamily="34" charset="0"/>
                </a:endParaRPr>
              </a:p>
              <a:p>
                <a:pPr>
                  <a:spcBef>
                    <a:spcPts val="300"/>
                  </a:spcBef>
                </a:pPr>
                <a:r>
                  <a:rPr lang="en-CA" sz="1100" dirty="0">
                    <a:latin typeface="Arial" panose="020B0604020202020204" pitchFamily="34" charset="0"/>
                    <a:cs typeface="Arial" panose="020B0604020202020204" pitchFamily="34" charset="0"/>
                  </a:rPr>
                  <a:t>Regional observations</a:t>
                </a:r>
              </a:p>
              <a:p>
                <a:pPr>
                  <a:spcBef>
                    <a:spcPts val="300"/>
                  </a:spcBef>
                </a:pPr>
                <a:r>
                  <a:rPr lang="en-CA" sz="1100" dirty="0">
                    <a:latin typeface="Arial" panose="020B0604020202020204" pitchFamily="34" charset="0"/>
                    <a:cs typeface="Arial" panose="020B0604020202020204" pitchFamily="34" charset="0"/>
                  </a:rPr>
                  <a:t>       detected only with beach seining</a:t>
                </a:r>
              </a:p>
              <a:p>
                <a:pPr>
                  <a:spcBef>
                    <a:spcPts val="300"/>
                  </a:spcBef>
                </a:pPr>
                <a:r>
                  <a:rPr lang="en-CA" sz="1100" dirty="0">
                    <a:latin typeface="Arial" panose="020B0604020202020204" pitchFamily="34" charset="0"/>
                    <a:cs typeface="Arial" panose="020B0604020202020204" pitchFamily="34" charset="0"/>
                  </a:rPr>
                  <a:t>       detected only with eDNA</a:t>
                </a:r>
              </a:p>
              <a:p>
                <a:pPr>
                  <a:spcBef>
                    <a:spcPts val="300"/>
                  </a:spcBef>
                </a:pPr>
                <a:r>
                  <a:rPr lang="en-CA" sz="1100" dirty="0">
                    <a:latin typeface="Arial" panose="020B0604020202020204" pitchFamily="34" charset="0"/>
                    <a:cs typeface="Arial" panose="020B0604020202020204" pitchFamily="34" charset="0"/>
                  </a:rPr>
                  <a:t> </a:t>
                </a:r>
              </a:p>
            </p:txBody>
          </p:sp>
          <p:pic>
            <p:nvPicPr>
              <p:cNvPr id="11" name="Picture 10" descr="A picture containing timeline&#10;&#10;Description automatically generated">
                <a:extLst>
                  <a:ext uri="{FF2B5EF4-FFF2-40B4-BE49-F238E27FC236}">
                    <a16:creationId xmlns:a16="http://schemas.microsoft.com/office/drawing/2014/main" id="{07C63292-303B-3B86-6108-2AF9712E6C9A}"/>
                  </a:ext>
                </a:extLst>
              </p:cNvPr>
              <p:cNvPicPr>
                <a:picLocks noChangeAspect="1"/>
              </p:cNvPicPr>
              <p:nvPr/>
            </p:nvPicPr>
            <p:blipFill rotWithShape="1">
              <a:blip r:embed="rId2">
                <a:extLst>
                  <a:ext uri="{28A0092B-C50C-407E-A947-70E740481C1C}">
                    <a14:useLocalDpi xmlns:a14="http://schemas.microsoft.com/office/drawing/2010/main" val="0"/>
                  </a:ext>
                </a:extLst>
              </a:blip>
              <a:srcRect l="20458" t="11650" r="77571" b="74664"/>
              <a:stretch/>
            </p:blipFill>
            <p:spPr>
              <a:xfrm>
                <a:off x="2931750" y="899016"/>
                <a:ext cx="216202" cy="873224"/>
              </a:xfrm>
              <a:prstGeom prst="rect">
                <a:avLst/>
              </a:prstGeom>
            </p:spPr>
          </p:pic>
          <p:sp>
            <p:nvSpPr>
              <p:cNvPr id="12" name="Isosceles Triangle 11">
                <a:extLst>
                  <a:ext uri="{FF2B5EF4-FFF2-40B4-BE49-F238E27FC236}">
                    <a16:creationId xmlns:a16="http://schemas.microsoft.com/office/drawing/2014/main" id="{2C6D5231-DB68-9C57-BF9D-9E88856F98E5}"/>
                  </a:ext>
                </a:extLst>
              </p:cNvPr>
              <p:cNvSpPr/>
              <p:nvPr/>
            </p:nvSpPr>
            <p:spPr>
              <a:xfrm>
                <a:off x="3007846" y="2171470"/>
                <a:ext cx="94991" cy="76198"/>
              </a:xfrm>
              <a:prstGeom prst="triangle">
                <a:avLst/>
              </a:prstGeom>
              <a:solidFill>
                <a:srgbClr val="EBA90A"/>
              </a:solidFill>
              <a:ln>
                <a:solidFill>
                  <a:srgbClr val="EBA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Isosceles Triangle 12">
                <a:extLst>
                  <a:ext uri="{FF2B5EF4-FFF2-40B4-BE49-F238E27FC236}">
                    <a16:creationId xmlns:a16="http://schemas.microsoft.com/office/drawing/2014/main" id="{9D37487D-7493-18DB-E9BC-3E5D39DCC018}"/>
                  </a:ext>
                </a:extLst>
              </p:cNvPr>
              <p:cNvSpPr/>
              <p:nvPr/>
            </p:nvSpPr>
            <p:spPr>
              <a:xfrm>
                <a:off x="3003149" y="2378961"/>
                <a:ext cx="94991" cy="76198"/>
              </a:xfrm>
              <a:prstGeom prst="triangle">
                <a:avLst/>
              </a:prstGeom>
              <a:solidFill>
                <a:srgbClr val="D55E00"/>
              </a:solidFill>
              <a:ln>
                <a:solidFill>
                  <a:srgbClr val="D5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F1F4C43C-4EA0-6C07-4D5E-49A9C4C0F514}"/>
                  </a:ext>
                </a:extLst>
              </p:cNvPr>
              <p:cNvSpPr/>
              <p:nvPr/>
            </p:nvSpPr>
            <p:spPr>
              <a:xfrm>
                <a:off x="2527258" y="641755"/>
                <a:ext cx="368457" cy="1356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a:extLst>
                  <a:ext uri="{FF2B5EF4-FFF2-40B4-BE49-F238E27FC236}">
                    <a16:creationId xmlns:a16="http://schemas.microsoft.com/office/drawing/2014/main" id="{61FE94D8-DE7F-5B87-4130-F04264E34B57}"/>
                  </a:ext>
                </a:extLst>
              </p:cNvPr>
              <p:cNvGrpSpPr/>
              <p:nvPr/>
            </p:nvGrpSpPr>
            <p:grpSpPr>
              <a:xfrm rot="10800000">
                <a:off x="2037688" y="1047197"/>
                <a:ext cx="817945" cy="545841"/>
                <a:chOff x="1495425" y="-1285875"/>
                <a:chExt cx="1557339" cy="1120723"/>
              </a:xfrm>
            </p:grpSpPr>
            <p:sp>
              <p:nvSpPr>
                <p:cNvPr id="17" name="Rectangle 16">
                  <a:extLst>
                    <a:ext uri="{FF2B5EF4-FFF2-40B4-BE49-F238E27FC236}">
                      <a16:creationId xmlns:a16="http://schemas.microsoft.com/office/drawing/2014/main" id="{91FCED20-9B63-B90C-F58B-B8CC970E63A4}"/>
                    </a:ext>
                  </a:extLst>
                </p:cNvPr>
                <p:cNvSpPr/>
                <p:nvPr/>
              </p:nvSpPr>
              <p:spPr>
                <a:xfrm>
                  <a:off x="1495425" y="-1285875"/>
                  <a:ext cx="1557339" cy="1120723"/>
                </a:xfrm>
                <a:prstGeom prst="rect">
                  <a:avLst/>
                </a:prstGeom>
                <a:solidFill>
                  <a:srgbClr val="D3D3D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reeform: Shape 17">
                  <a:extLst>
                    <a:ext uri="{FF2B5EF4-FFF2-40B4-BE49-F238E27FC236}">
                      <a16:creationId xmlns:a16="http://schemas.microsoft.com/office/drawing/2014/main" id="{10321ECF-614A-2C5B-2B47-F7C7D3F2D411}"/>
                    </a:ext>
                  </a:extLst>
                </p:cNvPr>
                <p:cNvSpPr/>
                <p:nvPr/>
              </p:nvSpPr>
              <p:spPr>
                <a:xfrm rot="5400000">
                  <a:off x="1535116" y="-1034369"/>
                  <a:ext cx="844540" cy="638174"/>
                </a:xfrm>
                <a:custGeom>
                  <a:avLst/>
                  <a:gdLst>
                    <a:gd name="connsiteX0" fmla="*/ 0 w 844540"/>
                    <a:gd name="connsiteY0" fmla="*/ 212725 h 638174"/>
                    <a:gd name="connsiteX1" fmla="*/ 33185 w 844540"/>
                    <a:gd name="connsiteY1" fmla="*/ 47121 h 638174"/>
                    <a:gd name="connsiteX2" fmla="*/ 58569 w 844540"/>
                    <a:gd name="connsiteY2" fmla="*/ 0 h 638174"/>
                    <a:gd name="connsiteX3" fmla="*/ 72118 w 844540"/>
                    <a:gd name="connsiteY3" fmla="*/ 25149 h 638174"/>
                    <a:gd name="connsiteX4" fmla="*/ 422270 w 844540"/>
                    <a:gd name="connsiteY4" fmla="*/ 212725 h 638174"/>
                    <a:gd name="connsiteX5" fmla="*/ 772423 w 844540"/>
                    <a:gd name="connsiteY5" fmla="*/ 25149 h 638174"/>
                    <a:gd name="connsiteX6" fmla="*/ 785972 w 844540"/>
                    <a:gd name="connsiteY6" fmla="*/ 0 h 638174"/>
                    <a:gd name="connsiteX7" fmla="*/ 811356 w 844540"/>
                    <a:gd name="connsiteY7" fmla="*/ 47121 h 638174"/>
                    <a:gd name="connsiteX8" fmla="*/ 844540 w 844540"/>
                    <a:gd name="connsiteY8" fmla="*/ 212725 h 638174"/>
                    <a:gd name="connsiteX9" fmla="*/ 422270 w 844540"/>
                    <a:gd name="connsiteY9" fmla="*/ 638174 h 638174"/>
                    <a:gd name="connsiteX10" fmla="*/ 0 w 844540"/>
                    <a:gd name="connsiteY10" fmla="*/ 212725 h 63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540" h="638174">
                      <a:moveTo>
                        <a:pt x="0" y="212725"/>
                      </a:moveTo>
                      <a:cubicBezTo>
                        <a:pt x="0" y="153982"/>
                        <a:pt x="11817" y="98021"/>
                        <a:pt x="33185" y="47121"/>
                      </a:cubicBezTo>
                      <a:lnTo>
                        <a:pt x="58569" y="0"/>
                      </a:lnTo>
                      <a:lnTo>
                        <a:pt x="72118" y="25149"/>
                      </a:lnTo>
                      <a:cubicBezTo>
                        <a:pt x="148003" y="138318"/>
                        <a:pt x="276512" y="212725"/>
                        <a:pt x="422270" y="212725"/>
                      </a:cubicBezTo>
                      <a:cubicBezTo>
                        <a:pt x="568029" y="212725"/>
                        <a:pt x="696538" y="138318"/>
                        <a:pt x="772423" y="25149"/>
                      </a:cubicBezTo>
                      <a:lnTo>
                        <a:pt x="785972" y="0"/>
                      </a:lnTo>
                      <a:lnTo>
                        <a:pt x="811356" y="47121"/>
                      </a:lnTo>
                      <a:cubicBezTo>
                        <a:pt x="832724" y="98021"/>
                        <a:pt x="844540" y="153982"/>
                        <a:pt x="844540" y="212725"/>
                      </a:cubicBezTo>
                      <a:cubicBezTo>
                        <a:pt x="844540" y="447694"/>
                        <a:pt x="655483" y="638174"/>
                        <a:pt x="422270" y="638174"/>
                      </a:cubicBezTo>
                      <a:cubicBezTo>
                        <a:pt x="189057" y="638174"/>
                        <a:pt x="0" y="447694"/>
                        <a:pt x="0" y="212725"/>
                      </a:cubicBezTo>
                      <a:close/>
                    </a:path>
                  </a:pathLst>
                </a:custGeom>
                <a:solidFill>
                  <a:srgbClr val="EBA90A"/>
                </a:solidFill>
                <a:ln>
                  <a:solidFill>
                    <a:srgbClr val="EBA90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19" name="Freeform: Shape 18">
                  <a:extLst>
                    <a:ext uri="{FF2B5EF4-FFF2-40B4-BE49-F238E27FC236}">
                      <a16:creationId xmlns:a16="http://schemas.microsoft.com/office/drawing/2014/main" id="{76B0BD88-A195-9D75-23F8-C231EC404F91}"/>
                    </a:ext>
                  </a:extLst>
                </p:cNvPr>
                <p:cNvSpPr/>
                <p:nvPr/>
              </p:nvSpPr>
              <p:spPr>
                <a:xfrm rot="5400000">
                  <a:off x="2173290" y="-1034368"/>
                  <a:ext cx="844541" cy="638174"/>
                </a:xfrm>
                <a:custGeom>
                  <a:avLst/>
                  <a:gdLst>
                    <a:gd name="connsiteX0" fmla="*/ 0 w 844541"/>
                    <a:gd name="connsiteY0" fmla="*/ 425449 h 638174"/>
                    <a:gd name="connsiteX1" fmla="*/ 422271 w 844541"/>
                    <a:gd name="connsiteY1" fmla="*/ 0 h 638174"/>
                    <a:gd name="connsiteX2" fmla="*/ 844541 w 844541"/>
                    <a:gd name="connsiteY2" fmla="*/ 425449 h 638174"/>
                    <a:gd name="connsiteX3" fmla="*/ 811356 w 844541"/>
                    <a:gd name="connsiteY3" fmla="*/ 591054 h 638174"/>
                    <a:gd name="connsiteX4" fmla="*/ 785972 w 844541"/>
                    <a:gd name="connsiteY4" fmla="*/ 638174 h 638174"/>
                    <a:gd name="connsiteX5" fmla="*/ 772423 w 844541"/>
                    <a:gd name="connsiteY5" fmla="*/ 613026 h 638174"/>
                    <a:gd name="connsiteX6" fmla="*/ 422270 w 844541"/>
                    <a:gd name="connsiteY6" fmla="*/ 425449 h 638174"/>
                    <a:gd name="connsiteX7" fmla="*/ 72118 w 844541"/>
                    <a:gd name="connsiteY7" fmla="*/ 613026 h 638174"/>
                    <a:gd name="connsiteX8" fmla="*/ 58569 w 844541"/>
                    <a:gd name="connsiteY8" fmla="*/ 638174 h 638174"/>
                    <a:gd name="connsiteX9" fmla="*/ 33185 w 844541"/>
                    <a:gd name="connsiteY9" fmla="*/ 591054 h 638174"/>
                    <a:gd name="connsiteX10" fmla="*/ 0 w 844541"/>
                    <a:gd name="connsiteY10" fmla="*/ 425449 h 63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541" h="638174">
                      <a:moveTo>
                        <a:pt x="0" y="425449"/>
                      </a:moveTo>
                      <a:cubicBezTo>
                        <a:pt x="0" y="190480"/>
                        <a:pt x="189058" y="0"/>
                        <a:pt x="422271" y="0"/>
                      </a:cubicBezTo>
                      <a:cubicBezTo>
                        <a:pt x="655484" y="0"/>
                        <a:pt x="844541" y="190480"/>
                        <a:pt x="844541" y="425449"/>
                      </a:cubicBezTo>
                      <a:cubicBezTo>
                        <a:pt x="844541" y="484192"/>
                        <a:pt x="832724" y="540154"/>
                        <a:pt x="811356" y="591054"/>
                      </a:cubicBezTo>
                      <a:lnTo>
                        <a:pt x="785972" y="638174"/>
                      </a:lnTo>
                      <a:lnTo>
                        <a:pt x="772423" y="613026"/>
                      </a:lnTo>
                      <a:cubicBezTo>
                        <a:pt x="696538" y="499856"/>
                        <a:pt x="568029" y="425449"/>
                        <a:pt x="422270" y="425449"/>
                      </a:cubicBezTo>
                      <a:cubicBezTo>
                        <a:pt x="276512" y="425449"/>
                        <a:pt x="148003" y="499856"/>
                        <a:pt x="72118" y="613026"/>
                      </a:cubicBezTo>
                      <a:lnTo>
                        <a:pt x="58569" y="638174"/>
                      </a:lnTo>
                      <a:lnTo>
                        <a:pt x="33185" y="591054"/>
                      </a:lnTo>
                      <a:cubicBezTo>
                        <a:pt x="11817" y="540154"/>
                        <a:pt x="0" y="484192"/>
                        <a:pt x="0" y="425449"/>
                      </a:cubicBezTo>
                      <a:close/>
                    </a:path>
                  </a:pathLst>
                </a:custGeom>
                <a:solidFill>
                  <a:srgbClr val="D55E00"/>
                </a:solidFill>
                <a:ln>
                  <a:solidFill>
                    <a:srgbClr val="D55E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20" name="Freeform: Shape 19">
                  <a:extLst>
                    <a:ext uri="{FF2B5EF4-FFF2-40B4-BE49-F238E27FC236}">
                      <a16:creationId xmlns:a16="http://schemas.microsoft.com/office/drawing/2014/main" id="{7C4237E9-7FEE-B4D4-B85C-FDC899BB4E6C}"/>
                    </a:ext>
                  </a:extLst>
                </p:cNvPr>
                <p:cNvSpPr/>
                <p:nvPr/>
              </p:nvSpPr>
              <p:spPr>
                <a:xfrm rot="5400000">
                  <a:off x="1912772" y="-928006"/>
                  <a:ext cx="727403" cy="425450"/>
                </a:xfrm>
                <a:custGeom>
                  <a:avLst/>
                  <a:gdLst>
                    <a:gd name="connsiteX0" fmla="*/ 0 w 727403"/>
                    <a:gd name="connsiteY0" fmla="*/ 212725 h 425450"/>
                    <a:gd name="connsiteX1" fmla="*/ 13549 w 727403"/>
                    <a:gd name="connsiteY1" fmla="*/ 187577 h 425450"/>
                    <a:gd name="connsiteX2" fmla="*/ 363701 w 727403"/>
                    <a:gd name="connsiteY2" fmla="*/ 0 h 425450"/>
                    <a:gd name="connsiteX3" fmla="*/ 713854 w 727403"/>
                    <a:gd name="connsiteY3" fmla="*/ 187577 h 425450"/>
                    <a:gd name="connsiteX4" fmla="*/ 727403 w 727403"/>
                    <a:gd name="connsiteY4" fmla="*/ 212725 h 425450"/>
                    <a:gd name="connsiteX5" fmla="*/ 713854 w 727403"/>
                    <a:gd name="connsiteY5" fmla="*/ 237874 h 425450"/>
                    <a:gd name="connsiteX6" fmla="*/ 363701 w 727403"/>
                    <a:gd name="connsiteY6" fmla="*/ 425450 h 425450"/>
                    <a:gd name="connsiteX7" fmla="*/ 13549 w 727403"/>
                    <a:gd name="connsiteY7" fmla="*/ 237874 h 425450"/>
                    <a:gd name="connsiteX8" fmla="*/ 0 w 727403"/>
                    <a:gd name="connsiteY8" fmla="*/ 212725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03" h="425450">
                      <a:moveTo>
                        <a:pt x="0" y="212725"/>
                      </a:moveTo>
                      <a:lnTo>
                        <a:pt x="13549" y="187577"/>
                      </a:lnTo>
                      <a:cubicBezTo>
                        <a:pt x="89434" y="74407"/>
                        <a:pt x="217943" y="0"/>
                        <a:pt x="363701" y="0"/>
                      </a:cubicBezTo>
                      <a:cubicBezTo>
                        <a:pt x="509460" y="0"/>
                        <a:pt x="637969" y="74407"/>
                        <a:pt x="713854" y="187577"/>
                      </a:cubicBezTo>
                      <a:lnTo>
                        <a:pt x="727403" y="212725"/>
                      </a:lnTo>
                      <a:lnTo>
                        <a:pt x="713854" y="237874"/>
                      </a:lnTo>
                      <a:cubicBezTo>
                        <a:pt x="637969" y="351043"/>
                        <a:pt x="509460" y="425450"/>
                        <a:pt x="363701" y="425450"/>
                      </a:cubicBezTo>
                      <a:cubicBezTo>
                        <a:pt x="217943" y="425450"/>
                        <a:pt x="89434" y="351043"/>
                        <a:pt x="13549" y="237874"/>
                      </a:cubicBezTo>
                      <a:lnTo>
                        <a:pt x="0" y="212725"/>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grpSp>
        </p:grpSp>
        <p:sp>
          <p:nvSpPr>
            <p:cNvPr id="4" name="Left Brace 3">
              <a:extLst>
                <a:ext uri="{FF2B5EF4-FFF2-40B4-BE49-F238E27FC236}">
                  <a16:creationId xmlns:a16="http://schemas.microsoft.com/office/drawing/2014/main" id="{1EA92682-1620-E312-D405-489864657711}"/>
                </a:ext>
              </a:extLst>
            </p:cNvPr>
            <p:cNvSpPr/>
            <p:nvPr/>
          </p:nvSpPr>
          <p:spPr>
            <a:xfrm rot="5400000">
              <a:off x="6854280" y="2669556"/>
              <a:ext cx="197937" cy="3111499"/>
            </a:xfrm>
            <a:prstGeom prst="leftBrac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TextBox 4">
              <a:extLst>
                <a:ext uri="{FF2B5EF4-FFF2-40B4-BE49-F238E27FC236}">
                  <a16:creationId xmlns:a16="http://schemas.microsoft.com/office/drawing/2014/main" id="{6D8354AE-B829-D096-E295-FF784BAD08E7}"/>
                </a:ext>
              </a:extLst>
            </p:cNvPr>
            <p:cNvSpPr txBox="1"/>
            <p:nvPr/>
          </p:nvSpPr>
          <p:spPr>
            <a:xfrm>
              <a:off x="6194066" y="3864727"/>
              <a:ext cx="1518364" cy="261610"/>
            </a:xfrm>
            <a:prstGeom prst="rect">
              <a:avLst/>
            </a:prstGeom>
            <a:solidFill>
              <a:schemeClr val="bg1"/>
            </a:solidFill>
          </p:spPr>
          <p:txBody>
            <a:bodyPr wrap="none" rtlCol="0">
              <a:spAutoFit/>
            </a:bodyPr>
            <a:lstStyle/>
            <a:p>
              <a:pPr>
                <a:spcBef>
                  <a:spcPts val="300"/>
                </a:spcBef>
              </a:pPr>
              <a:r>
                <a:rPr lang="en-CA" sz="1100" dirty="0">
                  <a:latin typeface="Arial" panose="020B0604020202020204" pitchFamily="34" charset="0"/>
                  <a:cs typeface="Arial" panose="020B0604020202020204" pitchFamily="34" charset="0"/>
                </a:rPr>
                <a:t>low biomass species </a:t>
              </a:r>
            </a:p>
          </p:txBody>
        </p:sp>
        <p:sp>
          <p:nvSpPr>
            <p:cNvPr id="6" name="TextBox 5">
              <a:extLst>
                <a:ext uri="{FF2B5EF4-FFF2-40B4-BE49-F238E27FC236}">
                  <a16:creationId xmlns:a16="http://schemas.microsoft.com/office/drawing/2014/main" id="{A7E894AB-52EA-89F2-F0BC-46816D7EC1F1}"/>
                </a:ext>
              </a:extLst>
            </p:cNvPr>
            <p:cNvSpPr txBox="1"/>
            <p:nvPr/>
          </p:nvSpPr>
          <p:spPr>
            <a:xfrm>
              <a:off x="8500544" y="2701846"/>
              <a:ext cx="2337499" cy="261610"/>
            </a:xfrm>
            <a:prstGeom prst="rect">
              <a:avLst/>
            </a:prstGeom>
            <a:solidFill>
              <a:schemeClr val="bg1"/>
            </a:solidFill>
          </p:spPr>
          <p:txBody>
            <a:bodyPr wrap="none" rtlCol="0">
              <a:spAutoFit/>
            </a:bodyPr>
            <a:lstStyle/>
            <a:p>
              <a:pPr>
                <a:spcBef>
                  <a:spcPts val="300"/>
                </a:spcBef>
              </a:pPr>
              <a:r>
                <a:rPr lang="en-CA" sz="1100" dirty="0">
                  <a:latin typeface="Arial" panose="020B0604020202020204" pitchFamily="34" charset="0"/>
                  <a:cs typeface="Arial" panose="020B0604020202020204" pitchFamily="34" charset="0"/>
                </a:rPr>
                <a:t>Beach seine biomass density g/m</a:t>
              </a:r>
              <a:r>
                <a:rPr lang="en-CA" sz="1100" baseline="30000" dirty="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66093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F456CA23-4BCD-2A2C-5608-DE7C0B958E96}"/>
              </a:ext>
            </a:extLst>
          </p:cNvPr>
          <p:cNvGrpSpPr/>
          <p:nvPr/>
        </p:nvGrpSpPr>
        <p:grpSpPr>
          <a:xfrm>
            <a:off x="180644" y="165361"/>
            <a:ext cx="12070080" cy="6545909"/>
            <a:chOff x="180644" y="165361"/>
            <a:chExt cx="12070080" cy="6545909"/>
          </a:xfrm>
        </p:grpSpPr>
        <p:grpSp>
          <p:nvGrpSpPr>
            <p:cNvPr id="70" name="Group 69">
              <a:extLst>
                <a:ext uri="{FF2B5EF4-FFF2-40B4-BE49-F238E27FC236}">
                  <a16:creationId xmlns:a16="http://schemas.microsoft.com/office/drawing/2014/main" id="{4A3C89F7-D0D7-4221-A26D-620B260B1A89}"/>
                </a:ext>
              </a:extLst>
            </p:cNvPr>
            <p:cNvGrpSpPr/>
            <p:nvPr/>
          </p:nvGrpSpPr>
          <p:grpSpPr>
            <a:xfrm>
              <a:off x="180644" y="165361"/>
              <a:ext cx="12070080" cy="6545909"/>
              <a:chOff x="180644" y="165361"/>
              <a:chExt cx="12070080" cy="6545909"/>
            </a:xfrm>
          </p:grpSpPr>
          <p:grpSp>
            <p:nvGrpSpPr>
              <p:cNvPr id="11" name="Group 10">
                <a:extLst>
                  <a:ext uri="{FF2B5EF4-FFF2-40B4-BE49-F238E27FC236}">
                    <a16:creationId xmlns:a16="http://schemas.microsoft.com/office/drawing/2014/main" id="{2E9B50CD-E7AA-D028-1702-AF564EF3F5A7}"/>
                  </a:ext>
                </a:extLst>
              </p:cNvPr>
              <p:cNvGrpSpPr/>
              <p:nvPr/>
            </p:nvGrpSpPr>
            <p:grpSpPr>
              <a:xfrm>
                <a:off x="180644" y="165361"/>
                <a:ext cx="12070080" cy="6545909"/>
                <a:chOff x="180644" y="165361"/>
                <a:chExt cx="12070080" cy="6545909"/>
              </a:xfrm>
            </p:grpSpPr>
            <p:pic>
              <p:nvPicPr>
                <p:cNvPr id="38" name="Picture 37" descr="A picture containing timeline&#10;&#10;Description automatically generated">
                  <a:extLst>
                    <a:ext uri="{FF2B5EF4-FFF2-40B4-BE49-F238E27FC236}">
                      <a16:creationId xmlns:a16="http://schemas.microsoft.com/office/drawing/2014/main" id="{F4ADF25E-18E8-6641-D8FF-497CB3FCBA73}"/>
                    </a:ext>
                  </a:extLst>
                </p:cNvPr>
                <p:cNvPicPr>
                  <a:picLocks noChangeAspect="1"/>
                </p:cNvPicPr>
                <p:nvPr/>
              </p:nvPicPr>
              <p:blipFill rotWithShape="1">
                <a:blip r:embed="rId2">
                  <a:extLst>
                    <a:ext uri="{28A0092B-C50C-407E-A947-70E740481C1C}">
                      <a14:useLocalDpi xmlns:a14="http://schemas.microsoft.com/office/drawing/2010/main" val="0"/>
                    </a:ext>
                  </a:extLst>
                </a:blip>
                <a:srcRect t="16098" b="18660"/>
                <a:stretch/>
              </p:blipFill>
              <p:spPr>
                <a:xfrm>
                  <a:off x="180644" y="1091129"/>
                  <a:ext cx="12070080" cy="4474322"/>
                </a:xfrm>
                <a:prstGeom prst="rect">
                  <a:avLst/>
                </a:prstGeom>
              </p:spPr>
            </p:pic>
            <p:pic>
              <p:nvPicPr>
                <p:cNvPr id="39" name="Picture 38" descr="A picture containing timeline&#10;&#10;Description automatically generated">
                  <a:extLst>
                    <a:ext uri="{FF2B5EF4-FFF2-40B4-BE49-F238E27FC236}">
                      <a16:creationId xmlns:a16="http://schemas.microsoft.com/office/drawing/2014/main" id="{617C4341-C743-4661-9E36-0CCEFDC3588D}"/>
                    </a:ext>
                  </a:extLst>
                </p:cNvPr>
                <p:cNvPicPr>
                  <a:picLocks noChangeAspect="1"/>
                </p:cNvPicPr>
                <p:nvPr/>
              </p:nvPicPr>
              <p:blipFill rotWithShape="1">
                <a:blip r:embed="rId2">
                  <a:extLst>
                    <a:ext uri="{28A0092B-C50C-407E-A947-70E740481C1C}">
                      <a14:useLocalDpi xmlns:a14="http://schemas.microsoft.com/office/drawing/2010/main" val="0"/>
                    </a:ext>
                  </a:extLst>
                </a:blip>
                <a:srcRect t="71424"/>
                <a:stretch/>
              </p:blipFill>
              <p:spPr>
                <a:xfrm>
                  <a:off x="180644" y="4751548"/>
                  <a:ext cx="12070080" cy="1959722"/>
                </a:xfrm>
                <a:prstGeom prst="rect">
                  <a:avLst/>
                </a:prstGeom>
              </p:spPr>
            </p:pic>
            <p:pic>
              <p:nvPicPr>
                <p:cNvPr id="40" name="Picture 39" descr="A picture containing timeline&#10;&#10;Description automatically generated">
                  <a:extLst>
                    <a:ext uri="{FF2B5EF4-FFF2-40B4-BE49-F238E27FC236}">
                      <a16:creationId xmlns:a16="http://schemas.microsoft.com/office/drawing/2014/main" id="{81E13547-23ED-D286-B20B-C558AE9F3FBE}"/>
                    </a:ext>
                  </a:extLst>
                </p:cNvPr>
                <p:cNvPicPr>
                  <a:picLocks noChangeAspect="1"/>
                </p:cNvPicPr>
                <p:nvPr/>
              </p:nvPicPr>
              <p:blipFill rotWithShape="1">
                <a:blip r:embed="rId2">
                  <a:extLst>
                    <a:ext uri="{28A0092B-C50C-407E-A947-70E740481C1C}">
                      <a14:useLocalDpi xmlns:a14="http://schemas.microsoft.com/office/drawing/2010/main" val="0"/>
                    </a:ext>
                  </a:extLst>
                </a:blip>
                <a:srcRect b="34757"/>
                <a:stretch/>
              </p:blipFill>
              <p:spPr>
                <a:xfrm>
                  <a:off x="180644" y="165361"/>
                  <a:ext cx="12070080" cy="4474322"/>
                </a:xfrm>
                <a:prstGeom prst="rect">
                  <a:avLst/>
                </a:prstGeom>
              </p:spPr>
            </p:pic>
            <p:grpSp>
              <p:nvGrpSpPr>
                <p:cNvPr id="31" name="Group 30">
                  <a:extLst>
                    <a:ext uri="{FF2B5EF4-FFF2-40B4-BE49-F238E27FC236}">
                      <a16:creationId xmlns:a16="http://schemas.microsoft.com/office/drawing/2014/main" id="{FDB096F5-1BAF-4F04-FD31-F375AC8B83A6}"/>
                    </a:ext>
                  </a:extLst>
                </p:cNvPr>
                <p:cNvGrpSpPr/>
                <p:nvPr/>
              </p:nvGrpSpPr>
              <p:grpSpPr>
                <a:xfrm>
                  <a:off x="961156" y="464786"/>
                  <a:ext cx="368472" cy="368300"/>
                  <a:chOff x="1219200" y="359425"/>
                  <a:chExt cx="357790" cy="368300"/>
                </a:xfrm>
              </p:grpSpPr>
              <p:cxnSp>
                <p:nvCxnSpPr>
                  <p:cNvPr id="28" name="Straight Arrow Connector 27">
                    <a:extLst>
                      <a:ext uri="{FF2B5EF4-FFF2-40B4-BE49-F238E27FC236}">
                        <a16:creationId xmlns:a16="http://schemas.microsoft.com/office/drawing/2014/main" id="{BAD0E72A-4D77-3BF1-DD39-F142031A2804}"/>
                      </a:ext>
                    </a:extLst>
                  </p:cNvPr>
                  <p:cNvCxnSpPr>
                    <a:cxnSpLocks/>
                  </p:cNvCxnSpPr>
                  <p:nvPr/>
                </p:nvCxnSpPr>
                <p:spPr>
                  <a:xfrm flipV="1">
                    <a:off x="1295400" y="524525"/>
                    <a:ext cx="0" cy="203200"/>
                  </a:xfrm>
                  <a:prstGeom prst="straightConnector1">
                    <a:avLst/>
                  </a:prstGeom>
                  <a:ln>
                    <a:solidFill>
                      <a:schemeClr val="tx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A7EDC9-ED28-7846-353D-7509917CAEC1}"/>
                      </a:ext>
                    </a:extLst>
                  </p:cNvPr>
                  <p:cNvSpPr txBox="1"/>
                  <p:nvPr/>
                </p:nvSpPr>
                <p:spPr>
                  <a:xfrm>
                    <a:off x="1219200" y="359425"/>
                    <a:ext cx="357790" cy="215444"/>
                  </a:xfrm>
                  <a:prstGeom prst="rect">
                    <a:avLst/>
                  </a:prstGeom>
                  <a:noFill/>
                </p:spPr>
                <p:txBody>
                  <a:bodyPr wrap="none" rtlCol="0">
                    <a:spAutoFit/>
                  </a:bodyPr>
                  <a:lstStyle/>
                  <a:p>
                    <a:r>
                      <a:rPr lang="en-CA" sz="800" dirty="0">
                        <a:latin typeface="Arial" panose="020B0604020202020204" pitchFamily="34" charset="0"/>
                        <a:cs typeface="Arial" panose="020B0604020202020204" pitchFamily="34" charset="0"/>
                      </a:rPr>
                      <a:t>269</a:t>
                    </a:r>
                  </a:p>
                </p:txBody>
              </p:sp>
            </p:grpSp>
            <p:sp>
              <p:nvSpPr>
                <p:cNvPr id="14" name="TextBox 13">
                  <a:extLst>
                    <a:ext uri="{FF2B5EF4-FFF2-40B4-BE49-F238E27FC236}">
                      <a16:creationId xmlns:a16="http://schemas.microsoft.com/office/drawing/2014/main" id="{452343B3-8C5A-5E7E-EEA2-33EEF2BC5E42}"/>
                    </a:ext>
                  </a:extLst>
                </p:cNvPr>
                <p:cNvSpPr txBox="1"/>
                <p:nvPr/>
              </p:nvSpPr>
              <p:spPr>
                <a:xfrm>
                  <a:off x="475839" y="203176"/>
                  <a:ext cx="327202" cy="369332"/>
                </a:xfrm>
                <a:prstGeom prst="rect">
                  <a:avLst/>
                </a:prstGeom>
                <a:noFill/>
              </p:spPr>
              <p:txBody>
                <a:bodyPr wrap="none" rtlCol="0">
                  <a:spAutoFit/>
                </a:bodyPr>
                <a:lstStyle/>
                <a:p>
                  <a:r>
                    <a:rPr lang="en-CA" dirty="0"/>
                    <a:t>A</a:t>
                  </a:r>
                </a:p>
              </p:txBody>
            </p:sp>
            <p:sp>
              <p:nvSpPr>
                <p:cNvPr id="7" name="Rectangle 6">
                  <a:extLst>
                    <a:ext uri="{FF2B5EF4-FFF2-40B4-BE49-F238E27FC236}">
                      <a16:creationId xmlns:a16="http://schemas.microsoft.com/office/drawing/2014/main" id="{BF233E44-3D84-7DEB-4433-DB08E9C9602B}"/>
                    </a:ext>
                  </a:extLst>
                </p:cNvPr>
                <p:cNvSpPr/>
                <p:nvPr/>
              </p:nvSpPr>
              <p:spPr>
                <a:xfrm>
                  <a:off x="9669294" y="1857983"/>
                  <a:ext cx="2091446" cy="525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Chart&#10;&#10;Description automatically generated">
                  <a:extLst>
                    <a:ext uri="{FF2B5EF4-FFF2-40B4-BE49-F238E27FC236}">
                      <a16:creationId xmlns:a16="http://schemas.microsoft.com/office/drawing/2014/main" id="{481C480D-C1D0-CFAE-27FE-43566B79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095" y="288516"/>
                  <a:ext cx="5486411" cy="2743206"/>
                </a:xfrm>
                <a:prstGeom prst="rect">
                  <a:avLst/>
                </a:prstGeom>
              </p:spPr>
            </p:pic>
            <p:sp>
              <p:nvSpPr>
                <p:cNvPr id="15" name="TextBox 14">
                  <a:extLst>
                    <a:ext uri="{FF2B5EF4-FFF2-40B4-BE49-F238E27FC236}">
                      <a16:creationId xmlns:a16="http://schemas.microsoft.com/office/drawing/2014/main" id="{9D38C089-8CBF-EA41-091F-EC4A7A97FE45}"/>
                    </a:ext>
                  </a:extLst>
                </p:cNvPr>
                <p:cNvSpPr txBox="1"/>
                <p:nvPr/>
              </p:nvSpPr>
              <p:spPr>
                <a:xfrm>
                  <a:off x="6367409" y="235868"/>
                  <a:ext cx="318947" cy="369332"/>
                </a:xfrm>
                <a:prstGeom prst="rect">
                  <a:avLst/>
                </a:prstGeom>
                <a:noFill/>
              </p:spPr>
              <p:txBody>
                <a:bodyPr wrap="square" rtlCol="0">
                  <a:spAutoFit/>
                </a:bodyPr>
                <a:lstStyle/>
                <a:p>
                  <a:r>
                    <a:rPr lang="en-CA" dirty="0"/>
                    <a:t>B</a:t>
                  </a:r>
                </a:p>
              </p:txBody>
            </p:sp>
            <p:pic>
              <p:nvPicPr>
                <p:cNvPr id="9" name="Picture 8" descr="A picture containing timeline&#10;&#10;Description automatically generated">
                  <a:extLst>
                    <a:ext uri="{FF2B5EF4-FFF2-40B4-BE49-F238E27FC236}">
                      <a16:creationId xmlns:a16="http://schemas.microsoft.com/office/drawing/2014/main" id="{2C36EF7A-6994-0E71-2E4F-A5A2DDED0FB9}"/>
                    </a:ext>
                  </a:extLst>
                </p:cNvPr>
                <p:cNvPicPr>
                  <a:picLocks noChangeAspect="1"/>
                </p:cNvPicPr>
                <p:nvPr/>
              </p:nvPicPr>
              <p:blipFill rotWithShape="1">
                <a:blip r:embed="rId2">
                  <a:extLst>
                    <a:ext uri="{28A0092B-C50C-407E-A947-70E740481C1C}">
                      <a14:useLocalDpi xmlns:a14="http://schemas.microsoft.com/office/drawing/2010/main" val="0"/>
                    </a:ext>
                  </a:extLst>
                </a:blip>
                <a:srcRect l="4115" t="59475" r="93961" b="35710"/>
                <a:stretch/>
              </p:blipFill>
              <p:spPr>
                <a:xfrm>
                  <a:off x="676946" y="4325435"/>
                  <a:ext cx="232228" cy="330201"/>
                </a:xfrm>
                <a:prstGeom prst="rect">
                  <a:avLst/>
                </a:prstGeom>
              </p:spPr>
            </p:pic>
            <p:pic>
              <p:nvPicPr>
                <p:cNvPr id="10" name="Picture 9" descr="A picture containing timeline&#10;&#10;Description automatically generated">
                  <a:extLst>
                    <a:ext uri="{FF2B5EF4-FFF2-40B4-BE49-F238E27FC236}">
                      <a16:creationId xmlns:a16="http://schemas.microsoft.com/office/drawing/2014/main" id="{E356BA02-B37E-934C-E280-C7FE51FDED95}"/>
                    </a:ext>
                  </a:extLst>
                </p:cNvPr>
                <p:cNvPicPr>
                  <a:picLocks noChangeAspect="1"/>
                </p:cNvPicPr>
                <p:nvPr/>
              </p:nvPicPr>
              <p:blipFill rotWithShape="1">
                <a:blip r:embed="rId2">
                  <a:extLst>
                    <a:ext uri="{28A0092B-C50C-407E-A947-70E740481C1C}">
                      <a14:useLocalDpi xmlns:a14="http://schemas.microsoft.com/office/drawing/2010/main" val="0"/>
                    </a:ext>
                  </a:extLst>
                </a:blip>
                <a:srcRect l="1736" t="54724" r="95186" b="40694"/>
                <a:stretch/>
              </p:blipFill>
              <p:spPr>
                <a:xfrm>
                  <a:off x="479102" y="3911057"/>
                  <a:ext cx="371475" cy="314249"/>
                </a:xfrm>
                <a:prstGeom prst="rect">
                  <a:avLst/>
                </a:prstGeom>
              </p:spPr>
            </p:pic>
          </p:grpSp>
          <p:sp>
            <p:nvSpPr>
              <p:cNvPr id="23" name="TextBox 22">
                <a:extLst>
                  <a:ext uri="{FF2B5EF4-FFF2-40B4-BE49-F238E27FC236}">
                    <a16:creationId xmlns:a16="http://schemas.microsoft.com/office/drawing/2014/main" id="{8DED7DB5-E388-E23F-1939-9B90DF1B5AD0}"/>
                  </a:ext>
                </a:extLst>
              </p:cNvPr>
              <p:cNvSpPr txBox="1"/>
              <p:nvPr/>
            </p:nvSpPr>
            <p:spPr>
              <a:xfrm>
                <a:off x="2817254" y="641755"/>
                <a:ext cx="3100529" cy="2131353"/>
              </a:xfrm>
              <a:prstGeom prst="rect">
                <a:avLst/>
              </a:prstGeom>
              <a:solidFill>
                <a:schemeClr val="bg1"/>
              </a:solidFill>
            </p:spPr>
            <p:txBody>
              <a:bodyPr wrap="none" rtlCol="0">
                <a:spAutoFit/>
              </a:bodyPr>
              <a:lstStyle/>
              <a:p>
                <a:pPr>
                  <a:spcBef>
                    <a:spcPts val="300"/>
                  </a:spcBef>
                </a:pPr>
                <a:r>
                  <a:rPr lang="en-CA" sz="1100" dirty="0">
                    <a:latin typeface="Arial" panose="020B0604020202020204" pitchFamily="34" charset="0"/>
                    <a:cs typeface="Arial" panose="020B0604020202020204" pitchFamily="34" charset="0"/>
                  </a:rPr>
                  <a:t>Local observations</a:t>
                </a:r>
              </a:p>
              <a:p>
                <a:pPr>
                  <a:spcBef>
                    <a:spcPts val="300"/>
                  </a:spcBef>
                </a:pPr>
                <a:r>
                  <a:rPr lang="en-CA" sz="1100" dirty="0">
                    <a:latin typeface="Arial" panose="020B0604020202020204" pitchFamily="34" charset="0"/>
                    <a:cs typeface="Arial" panose="020B0604020202020204" pitchFamily="34" charset="0"/>
                  </a:rPr>
                  <a:t>       detected with both methods (n = 386)</a:t>
                </a:r>
              </a:p>
              <a:p>
                <a:pPr>
                  <a:spcBef>
                    <a:spcPts val="300"/>
                  </a:spcBef>
                </a:pPr>
                <a:r>
                  <a:rPr lang="en-CA" sz="1100" dirty="0">
                    <a:latin typeface="Arial" panose="020B0604020202020204" pitchFamily="34" charset="0"/>
                    <a:cs typeface="Arial" panose="020B0604020202020204" pitchFamily="34" charset="0"/>
                  </a:rPr>
                  <a:t>       beach seine detection only (n = 233)</a:t>
                </a:r>
              </a:p>
              <a:p>
                <a:pPr>
                  <a:spcBef>
                    <a:spcPts val="300"/>
                  </a:spcBef>
                </a:pPr>
                <a:r>
                  <a:rPr lang="en-CA" sz="1100" dirty="0">
                    <a:latin typeface="Arial" panose="020B0604020202020204" pitchFamily="34" charset="0"/>
                    <a:cs typeface="Arial" panose="020B0604020202020204" pitchFamily="34" charset="0"/>
                  </a:rPr>
                  <a:t>       eDNA detection only (n = 682)</a:t>
                </a:r>
              </a:p>
              <a:p>
                <a:pPr>
                  <a:spcBef>
                    <a:spcPts val="300"/>
                  </a:spcBef>
                </a:pPr>
                <a:r>
                  <a:rPr lang="en-CA" sz="1100" dirty="0">
                    <a:latin typeface="Arial" panose="020B0604020202020204" pitchFamily="34" charset="0"/>
                    <a:cs typeface="Arial" panose="020B0604020202020204" pitchFamily="34" charset="0"/>
                  </a:rPr>
                  <a:t>       not detected with either method (n = 2517)</a:t>
                </a:r>
              </a:p>
              <a:p>
                <a:pPr>
                  <a:spcBef>
                    <a:spcPts val="300"/>
                  </a:spcBef>
                </a:pPr>
                <a:endParaRPr lang="en-CA" sz="1100" dirty="0">
                  <a:latin typeface="Arial" panose="020B0604020202020204" pitchFamily="34" charset="0"/>
                  <a:cs typeface="Arial" panose="020B0604020202020204" pitchFamily="34" charset="0"/>
                </a:endParaRPr>
              </a:p>
              <a:p>
                <a:pPr>
                  <a:spcBef>
                    <a:spcPts val="300"/>
                  </a:spcBef>
                </a:pPr>
                <a:r>
                  <a:rPr lang="en-CA" sz="1100" dirty="0">
                    <a:latin typeface="Arial" panose="020B0604020202020204" pitchFamily="34" charset="0"/>
                    <a:cs typeface="Arial" panose="020B0604020202020204" pitchFamily="34" charset="0"/>
                  </a:rPr>
                  <a:t>Regional observations</a:t>
                </a:r>
              </a:p>
              <a:p>
                <a:pPr>
                  <a:spcBef>
                    <a:spcPts val="300"/>
                  </a:spcBef>
                </a:pPr>
                <a:r>
                  <a:rPr lang="en-CA" sz="1100" dirty="0">
                    <a:latin typeface="Arial" panose="020B0604020202020204" pitchFamily="34" charset="0"/>
                    <a:cs typeface="Arial" panose="020B0604020202020204" pitchFamily="34" charset="0"/>
                  </a:rPr>
                  <a:t>       detected only with beach seining</a:t>
                </a:r>
              </a:p>
              <a:p>
                <a:pPr>
                  <a:spcBef>
                    <a:spcPts val="300"/>
                  </a:spcBef>
                </a:pPr>
                <a:r>
                  <a:rPr lang="en-CA" sz="1100" dirty="0">
                    <a:latin typeface="Arial" panose="020B0604020202020204" pitchFamily="34" charset="0"/>
                    <a:cs typeface="Arial" panose="020B0604020202020204" pitchFamily="34" charset="0"/>
                  </a:rPr>
                  <a:t>       detected only with eDNA</a:t>
                </a:r>
              </a:p>
              <a:p>
                <a:pPr>
                  <a:spcBef>
                    <a:spcPts val="300"/>
                  </a:spcBef>
                </a:pPr>
                <a:r>
                  <a:rPr lang="en-CA" sz="1100" dirty="0">
                    <a:latin typeface="Arial" panose="020B0604020202020204" pitchFamily="34" charset="0"/>
                    <a:cs typeface="Arial" panose="020B0604020202020204" pitchFamily="34" charset="0"/>
                  </a:rPr>
                  <a:t> </a:t>
                </a:r>
              </a:p>
            </p:txBody>
          </p:sp>
          <p:pic>
            <p:nvPicPr>
              <p:cNvPr id="63" name="Picture 62" descr="A picture containing timeline&#10;&#10;Description automatically generated">
                <a:extLst>
                  <a:ext uri="{FF2B5EF4-FFF2-40B4-BE49-F238E27FC236}">
                    <a16:creationId xmlns:a16="http://schemas.microsoft.com/office/drawing/2014/main" id="{F1D54733-4FE1-88ED-825A-803832C15CFB}"/>
                  </a:ext>
                </a:extLst>
              </p:cNvPr>
              <p:cNvPicPr>
                <a:picLocks noChangeAspect="1"/>
              </p:cNvPicPr>
              <p:nvPr/>
            </p:nvPicPr>
            <p:blipFill rotWithShape="1">
              <a:blip r:embed="rId2">
                <a:extLst>
                  <a:ext uri="{28A0092B-C50C-407E-A947-70E740481C1C}">
                    <a14:useLocalDpi xmlns:a14="http://schemas.microsoft.com/office/drawing/2010/main" val="0"/>
                  </a:ext>
                </a:extLst>
              </a:blip>
              <a:srcRect l="20458" t="11650" r="77571" b="74664"/>
              <a:stretch/>
            </p:blipFill>
            <p:spPr>
              <a:xfrm>
                <a:off x="2931750" y="899016"/>
                <a:ext cx="216202" cy="873224"/>
              </a:xfrm>
              <a:prstGeom prst="rect">
                <a:avLst/>
              </a:prstGeom>
            </p:spPr>
          </p:pic>
          <p:sp>
            <p:nvSpPr>
              <p:cNvPr id="64" name="Isosceles Triangle 63">
                <a:extLst>
                  <a:ext uri="{FF2B5EF4-FFF2-40B4-BE49-F238E27FC236}">
                    <a16:creationId xmlns:a16="http://schemas.microsoft.com/office/drawing/2014/main" id="{76662E3B-B988-DC3F-C096-1C3453D0D4BB}"/>
                  </a:ext>
                </a:extLst>
              </p:cNvPr>
              <p:cNvSpPr/>
              <p:nvPr/>
            </p:nvSpPr>
            <p:spPr>
              <a:xfrm>
                <a:off x="3007846" y="2171470"/>
                <a:ext cx="94991" cy="76198"/>
              </a:xfrm>
              <a:prstGeom prst="triangle">
                <a:avLst/>
              </a:prstGeom>
              <a:solidFill>
                <a:srgbClr val="EBA90A"/>
              </a:solidFill>
              <a:ln>
                <a:solidFill>
                  <a:srgbClr val="EBA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Isosceles Triangle 64">
                <a:extLst>
                  <a:ext uri="{FF2B5EF4-FFF2-40B4-BE49-F238E27FC236}">
                    <a16:creationId xmlns:a16="http://schemas.microsoft.com/office/drawing/2014/main" id="{B5CD0156-ED46-3A69-9544-05AF4E3DDD3E}"/>
                  </a:ext>
                </a:extLst>
              </p:cNvPr>
              <p:cNvSpPr/>
              <p:nvPr/>
            </p:nvSpPr>
            <p:spPr>
              <a:xfrm>
                <a:off x="3003149" y="2378961"/>
                <a:ext cx="94991" cy="76198"/>
              </a:xfrm>
              <a:prstGeom prst="triangle">
                <a:avLst/>
              </a:prstGeom>
              <a:solidFill>
                <a:srgbClr val="D55E00"/>
              </a:solidFill>
              <a:ln>
                <a:solidFill>
                  <a:srgbClr val="D5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7CEC3C26-358C-1AFB-89B8-E6F61029F4A3}"/>
                  </a:ext>
                </a:extLst>
              </p:cNvPr>
              <p:cNvSpPr/>
              <p:nvPr/>
            </p:nvSpPr>
            <p:spPr>
              <a:xfrm>
                <a:off x="2527258" y="641755"/>
                <a:ext cx="368457" cy="1356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 name="Group 21">
                <a:extLst>
                  <a:ext uri="{FF2B5EF4-FFF2-40B4-BE49-F238E27FC236}">
                    <a16:creationId xmlns:a16="http://schemas.microsoft.com/office/drawing/2014/main" id="{1F03099A-7897-8950-0152-40A8FFE9605B}"/>
                  </a:ext>
                </a:extLst>
              </p:cNvPr>
              <p:cNvGrpSpPr/>
              <p:nvPr/>
            </p:nvGrpSpPr>
            <p:grpSpPr>
              <a:xfrm rot="10800000">
                <a:off x="2037688" y="1047197"/>
                <a:ext cx="817945" cy="545841"/>
                <a:chOff x="1495425" y="-1285875"/>
                <a:chExt cx="1557339" cy="1120723"/>
              </a:xfrm>
            </p:grpSpPr>
            <p:sp>
              <p:nvSpPr>
                <p:cNvPr id="21" name="Rectangle 20">
                  <a:extLst>
                    <a:ext uri="{FF2B5EF4-FFF2-40B4-BE49-F238E27FC236}">
                      <a16:creationId xmlns:a16="http://schemas.microsoft.com/office/drawing/2014/main" id="{CDF2ED84-9044-0693-CCC6-B25C4E265F3B}"/>
                    </a:ext>
                  </a:extLst>
                </p:cNvPr>
                <p:cNvSpPr/>
                <p:nvPr/>
              </p:nvSpPr>
              <p:spPr>
                <a:xfrm>
                  <a:off x="1495425" y="-1285875"/>
                  <a:ext cx="1557339" cy="1120723"/>
                </a:xfrm>
                <a:prstGeom prst="rect">
                  <a:avLst/>
                </a:prstGeom>
                <a:solidFill>
                  <a:srgbClr val="D3D3D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F6A515EB-E012-21E7-2035-BE1391421BB3}"/>
                    </a:ext>
                  </a:extLst>
                </p:cNvPr>
                <p:cNvSpPr/>
                <p:nvPr/>
              </p:nvSpPr>
              <p:spPr>
                <a:xfrm rot="5400000">
                  <a:off x="1535116" y="-1034369"/>
                  <a:ext cx="844540" cy="638174"/>
                </a:xfrm>
                <a:custGeom>
                  <a:avLst/>
                  <a:gdLst>
                    <a:gd name="connsiteX0" fmla="*/ 0 w 844540"/>
                    <a:gd name="connsiteY0" fmla="*/ 212725 h 638174"/>
                    <a:gd name="connsiteX1" fmla="*/ 33185 w 844540"/>
                    <a:gd name="connsiteY1" fmla="*/ 47121 h 638174"/>
                    <a:gd name="connsiteX2" fmla="*/ 58569 w 844540"/>
                    <a:gd name="connsiteY2" fmla="*/ 0 h 638174"/>
                    <a:gd name="connsiteX3" fmla="*/ 72118 w 844540"/>
                    <a:gd name="connsiteY3" fmla="*/ 25149 h 638174"/>
                    <a:gd name="connsiteX4" fmla="*/ 422270 w 844540"/>
                    <a:gd name="connsiteY4" fmla="*/ 212725 h 638174"/>
                    <a:gd name="connsiteX5" fmla="*/ 772423 w 844540"/>
                    <a:gd name="connsiteY5" fmla="*/ 25149 h 638174"/>
                    <a:gd name="connsiteX6" fmla="*/ 785972 w 844540"/>
                    <a:gd name="connsiteY6" fmla="*/ 0 h 638174"/>
                    <a:gd name="connsiteX7" fmla="*/ 811356 w 844540"/>
                    <a:gd name="connsiteY7" fmla="*/ 47121 h 638174"/>
                    <a:gd name="connsiteX8" fmla="*/ 844540 w 844540"/>
                    <a:gd name="connsiteY8" fmla="*/ 212725 h 638174"/>
                    <a:gd name="connsiteX9" fmla="*/ 422270 w 844540"/>
                    <a:gd name="connsiteY9" fmla="*/ 638174 h 638174"/>
                    <a:gd name="connsiteX10" fmla="*/ 0 w 844540"/>
                    <a:gd name="connsiteY10" fmla="*/ 212725 h 63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540" h="638174">
                      <a:moveTo>
                        <a:pt x="0" y="212725"/>
                      </a:moveTo>
                      <a:cubicBezTo>
                        <a:pt x="0" y="153982"/>
                        <a:pt x="11817" y="98021"/>
                        <a:pt x="33185" y="47121"/>
                      </a:cubicBezTo>
                      <a:lnTo>
                        <a:pt x="58569" y="0"/>
                      </a:lnTo>
                      <a:lnTo>
                        <a:pt x="72118" y="25149"/>
                      </a:lnTo>
                      <a:cubicBezTo>
                        <a:pt x="148003" y="138318"/>
                        <a:pt x="276512" y="212725"/>
                        <a:pt x="422270" y="212725"/>
                      </a:cubicBezTo>
                      <a:cubicBezTo>
                        <a:pt x="568029" y="212725"/>
                        <a:pt x="696538" y="138318"/>
                        <a:pt x="772423" y="25149"/>
                      </a:cubicBezTo>
                      <a:lnTo>
                        <a:pt x="785972" y="0"/>
                      </a:lnTo>
                      <a:lnTo>
                        <a:pt x="811356" y="47121"/>
                      </a:lnTo>
                      <a:cubicBezTo>
                        <a:pt x="832724" y="98021"/>
                        <a:pt x="844540" y="153982"/>
                        <a:pt x="844540" y="212725"/>
                      </a:cubicBezTo>
                      <a:cubicBezTo>
                        <a:pt x="844540" y="447694"/>
                        <a:pt x="655483" y="638174"/>
                        <a:pt x="422270" y="638174"/>
                      </a:cubicBezTo>
                      <a:cubicBezTo>
                        <a:pt x="189057" y="638174"/>
                        <a:pt x="0" y="447694"/>
                        <a:pt x="0" y="212725"/>
                      </a:cubicBezTo>
                      <a:close/>
                    </a:path>
                  </a:pathLst>
                </a:custGeom>
                <a:solidFill>
                  <a:srgbClr val="EBA90A"/>
                </a:solidFill>
                <a:ln>
                  <a:solidFill>
                    <a:srgbClr val="EBA90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18" name="Freeform: Shape 17">
                  <a:extLst>
                    <a:ext uri="{FF2B5EF4-FFF2-40B4-BE49-F238E27FC236}">
                      <a16:creationId xmlns:a16="http://schemas.microsoft.com/office/drawing/2014/main" id="{C05260B4-FBE9-144C-6109-68826021E17E}"/>
                    </a:ext>
                  </a:extLst>
                </p:cNvPr>
                <p:cNvSpPr/>
                <p:nvPr/>
              </p:nvSpPr>
              <p:spPr>
                <a:xfrm rot="5400000">
                  <a:off x="2173290" y="-1034368"/>
                  <a:ext cx="844541" cy="638174"/>
                </a:xfrm>
                <a:custGeom>
                  <a:avLst/>
                  <a:gdLst>
                    <a:gd name="connsiteX0" fmla="*/ 0 w 844541"/>
                    <a:gd name="connsiteY0" fmla="*/ 425449 h 638174"/>
                    <a:gd name="connsiteX1" fmla="*/ 422271 w 844541"/>
                    <a:gd name="connsiteY1" fmla="*/ 0 h 638174"/>
                    <a:gd name="connsiteX2" fmla="*/ 844541 w 844541"/>
                    <a:gd name="connsiteY2" fmla="*/ 425449 h 638174"/>
                    <a:gd name="connsiteX3" fmla="*/ 811356 w 844541"/>
                    <a:gd name="connsiteY3" fmla="*/ 591054 h 638174"/>
                    <a:gd name="connsiteX4" fmla="*/ 785972 w 844541"/>
                    <a:gd name="connsiteY4" fmla="*/ 638174 h 638174"/>
                    <a:gd name="connsiteX5" fmla="*/ 772423 w 844541"/>
                    <a:gd name="connsiteY5" fmla="*/ 613026 h 638174"/>
                    <a:gd name="connsiteX6" fmla="*/ 422270 w 844541"/>
                    <a:gd name="connsiteY6" fmla="*/ 425449 h 638174"/>
                    <a:gd name="connsiteX7" fmla="*/ 72118 w 844541"/>
                    <a:gd name="connsiteY7" fmla="*/ 613026 h 638174"/>
                    <a:gd name="connsiteX8" fmla="*/ 58569 w 844541"/>
                    <a:gd name="connsiteY8" fmla="*/ 638174 h 638174"/>
                    <a:gd name="connsiteX9" fmla="*/ 33185 w 844541"/>
                    <a:gd name="connsiteY9" fmla="*/ 591054 h 638174"/>
                    <a:gd name="connsiteX10" fmla="*/ 0 w 844541"/>
                    <a:gd name="connsiteY10" fmla="*/ 425449 h 63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541" h="638174">
                      <a:moveTo>
                        <a:pt x="0" y="425449"/>
                      </a:moveTo>
                      <a:cubicBezTo>
                        <a:pt x="0" y="190480"/>
                        <a:pt x="189058" y="0"/>
                        <a:pt x="422271" y="0"/>
                      </a:cubicBezTo>
                      <a:cubicBezTo>
                        <a:pt x="655484" y="0"/>
                        <a:pt x="844541" y="190480"/>
                        <a:pt x="844541" y="425449"/>
                      </a:cubicBezTo>
                      <a:cubicBezTo>
                        <a:pt x="844541" y="484192"/>
                        <a:pt x="832724" y="540154"/>
                        <a:pt x="811356" y="591054"/>
                      </a:cubicBezTo>
                      <a:lnTo>
                        <a:pt x="785972" y="638174"/>
                      </a:lnTo>
                      <a:lnTo>
                        <a:pt x="772423" y="613026"/>
                      </a:lnTo>
                      <a:cubicBezTo>
                        <a:pt x="696538" y="499856"/>
                        <a:pt x="568029" y="425449"/>
                        <a:pt x="422270" y="425449"/>
                      </a:cubicBezTo>
                      <a:cubicBezTo>
                        <a:pt x="276512" y="425449"/>
                        <a:pt x="148003" y="499856"/>
                        <a:pt x="72118" y="613026"/>
                      </a:cubicBezTo>
                      <a:lnTo>
                        <a:pt x="58569" y="638174"/>
                      </a:lnTo>
                      <a:lnTo>
                        <a:pt x="33185" y="591054"/>
                      </a:lnTo>
                      <a:cubicBezTo>
                        <a:pt x="11817" y="540154"/>
                        <a:pt x="0" y="484192"/>
                        <a:pt x="0" y="425449"/>
                      </a:cubicBezTo>
                      <a:close/>
                    </a:path>
                  </a:pathLst>
                </a:custGeom>
                <a:solidFill>
                  <a:srgbClr val="D55E00"/>
                </a:solidFill>
                <a:ln>
                  <a:solidFill>
                    <a:srgbClr val="D55E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20" name="Freeform: Shape 19">
                  <a:extLst>
                    <a:ext uri="{FF2B5EF4-FFF2-40B4-BE49-F238E27FC236}">
                      <a16:creationId xmlns:a16="http://schemas.microsoft.com/office/drawing/2014/main" id="{3355A62E-E3B5-BD50-5BDE-C2E379AE37E3}"/>
                    </a:ext>
                  </a:extLst>
                </p:cNvPr>
                <p:cNvSpPr/>
                <p:nvPr/>
              </p:nvSpPr>
              <p:spPr>
                <a:xfrm rot="5400000">
                  <a:off x="1912772" y="-928006"/>
                  <a:ext cx="727403" cy="425450"/>
                </a:xfrm>
                <a:custGeom>
                  <a:avLst/>
                  <a:gdLst>
                    <a:gd name="connsiteX0" fmla="*/ 0 w 727403"/>
                    <a:gd name="connsiteY0" fmla="*/ 212725 h 425450"/>
                    <a:gd name="connsiteX1" fmla="*/ 13549 w 727403"/>
                    <a:gd name="connsiteY1" fmla="*/ 187577 h 425450"/>
                    <a:gd name="connsiteX2" fmla="*/ 363701 w 727403"/>
                    <a:gd name="connsiteY2" fmla="*/ 0 h 425450"/>
                    <a:gd name="connsiteX3" fmla="*/ 713854 w 727403"/>
                    <a:gd name="connsiteY3" fmla="*/ 187577 h 425450"/>
                    <a:gd name="connsiteX4" fmla="*/ 727403 w 727403"/>
                    <a:gd name="connsiteY4" fmla="*/ 212725 h 425450"/>
                    <a:gd name="connsiteX5" fmla="*/ 713854 w 727403"/>
                    <a:gd name="connsiteY5" fmla="*/ 237874 h 425450"/>
                    <a:gd name="connsiteX6" fmla="*/ 363701 w 727403"/>
                    <a:gd name="connsiteY6" fmla="*/ 425450 h 425450"/>
                    <a:gd name="connsiteX7" fmla="*/ 13549 w 727403"/>
                    <a:gd name="connsiteY7" fmla="*/ 237874 h 425450"/>
                    <a:gd name="connsiteX8" fmla="*/ 0 w 727403"/>
                    <a:gd name="connsiteY8" fmla="*/ 212725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03" h="425450">
                      <a:moveTo>
                        <a:pt x="0" y="212725"/>
                      </a:moveTo>
                      <a:lnTo>
                        <a:pt x="13549" y="187577"/>
                      </a:lnTo>
                      <a:cubicBezTo>
                        <a:pt x="89434" y="74407"/>
                        <a:pt x="217943" y="0"/>
                        <a:pt x="363701" y="0"/>
                      </a:cubicBezTo>
                      <a:cubicBezTo>
                        <a:pt x="509460" y="0"/>
                        <a:pt x="637969" y="74407"/>
                        <a:pt x="713854" y="187577"/>
                      </a:cubicBezTo>
                      <a:lnTo>
                        <a:pt x="727403" y="212725"/>
                      </a:lnTo>
                      <a:lnTo>
                        <a:pt x="713854" y="237874"/>
                      </a:lnTo>
                      <a:cubicBezTo>
                        <a:pt x="637969" y="351043"/>
                        <a:pt x="509460" y="425450"/>
                        <a:pt x="363701" y="425450"/>
                      </a:cubicBezTo>
                      <a:cubicBezTo>
                        <a:pt x="217943" y="425450"/>
                        <a:pt x="89434" y="351043"/>
                        <a:pt x="13549" y="237874"/>
                      </a:cubicBezTo>
                      <a:lnTo>
                        <a:pt x="0" y="212725"/>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grpSp>
        </p:grpSp>
        <p:sp>
          <p:nvSpPr>
            <p:cNvPr id="71" name="Left Brace 70">
              <a:extLst>
                <a:ext uri="{FF2B5EF4-FFF2-40B4-BE49-F238E27FC236}">
                  <a16:creationId xmlns:a16="http://schemas.microsoft.com/office/drawing/2014/main" id="{C8923574-EAA0-F6A6-83C0-1DB9FF541D78}"/>
                </a:ext>
              </a:extLst>
            </p:cNvPr>
            <p:cNvSpPr/>
            <p:nvPr/>
          </p:nvSpPr>
          <p:spPr>
            <a:xfrm rot="5400000">
              <a:off x="6854280" y="2669556"/>
              <a:ext cx="197937" cy="3111499"/>
            </a:xfrm>
            <a:prstGeom prst="leftBrac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2" name="TextBox 71">
              <a:extLst>
                <a:ext uri="{FF2B5EF4-FFF2-40B4-BE49-F238E27FC236}">
                  <a16:creationId xmlns:a16="http://schemas.microsoft.com/office/drawing/2014/main" id="{C122E567-B6F7-BAD0-B051-654B4C029A5E}"/>
                </a:ext>
              </a:extLst>
            </p:cNvPr>
            <p:cNvSpPr txBox="1"/>
            <p:nvPr/>
          </p:nvSpPr>
          <p:spPr>
            <a:xfrm>
              <a:off x="6194066" y="3864727"/>
              <a:ext cx="1518364" cy="261610"/>
            </a:xfrm>
            <a:prstGeom prst="rect">
              <a:avLst/>
            </a:prstGeom>
            <a:solidFill>
              <a:schemeClr val="bg1"/>
            </a:solidFill>
          </p:spPr>
          <p:txBody>
            <a:bodyPr wrap="none" rtlCol="0">
              <a:spAutoFit/>
            </a:bodyPr>
            <a:lstStyle/>
            <a:p>
              <a:pPr>
                <a:spcBef>
                  <a:spcPts val="300"/>
                </a:spcBef>
              </a:pPr>
              <a:r>
                <a:rPr lang="en-CA" sz="1100" dirty="0">
                  <a:latin typeface="Arial" panose="020B0604020202020204" pitchFamily="34" charset="0"/>
                  <a:cs typeface="Arial" panose="020B0604020202020204" pitchFamily="34" charset="0"/>
                </a:rPr>
                <a:t>low biomass species </a:t>
              </a:r>
            </a:p>
          </p:txBody>
        </p:sp>
        <p:sp>
          <p:nvSpPr>
            <p:cNvPr id="73" name="TextBox 72">
              <a:extLst>
                <a:ext uri="{FF2B5EF4-FFF2-40B4-BE49-F238E27FC236}">
                  <a16:creationId xmlns:a16="http://schemas.microsoft.com/office/drawing/2014/main" id="{C52D384D-BF01-2F6C-14D9-4FB57D4AA04E}"/>
                </a:ext>
              </a:extLst>
            </p:cNvPr>
            <p:cNvSpPr txBox="1"/>
            <p:nvPr/>
          </p:nvSpPr>
          <p:spPr>
            <a:xfrm>
              <a:off x="8500544" y="2701846"/>
              <a:ext cx="2337499" cy="261610"/>
            </a:xfrm>
            <a:prstGeom prst="rect">
              <a:avLst/>
            </a:prstGeom>
            <a:solidFill>
              <a:schemeClr val="bg1"/>
            </a:solidFill>
          </p:spPr>
          <p:txBody>
            <a:bodyPr wrap="none" rtlCol="0">
              <a:spAutoFit/>
            </a:bodyPr>
            <a:lstStyle/>
            <a:p>
              <a:pPr>
                <a:spcBef>
                  <a:spcPts val="300"/>
                </a:spcBef>
              </a:pPr>
              <a:r>
                <a:rPr lang="en-CA" sz="1100" dirty="0">
                  <a:latin typeface="Arial" panose="020B0604020202020204" pitchFamily="34" charset="0"/>
                  <a:cs typeface="Arial" panose="020B0604020202020204" pitchFamily="34" charset="0"/>
                </a:rPr>
                <a:t>Beach seine biomass density g/m</a:t>
              </a:r>
              <a:r>
                <a:rPr lang="en-CA" sz="1100" baseline="30000" dirty="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0067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CD7A4E8-5D24-D3D5-72BA-C00E87325D42}"/>
              </a:ext>
            </a:extLst>
          </p:cNvPr>
          <p:cNvSpPr/>
          <p:nvPr/>
        </p:nvSpPr>
        <p:spPr>
          <a:xfrm>
            <a:off x="2963845" y="510989"/>
            <a:ext cx="6556673" cy="59685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extBox 3">
            <a:extLst>
              <a:ext uri="{FF2B5EF4-FFF2-40B4-BE49-F238E27FC236}">
                <a16:creationId xmlns:a16="http://schemas.microsoft.com/office/drawing/2014/main" id="{4BE5AB71-D244-CB43-6918-F61749B03177}"/>
              </a:ext>
            </a:extLst>
          </p:cNvPr>
          <p:cNvSpPr txBox="1"/>
          <p:nvPr/>
        </p:nvSpPr>
        <p:spPr>
          <a:xfrm>
            <a:off x="4167804" y="844028"/>
            <a:ext cx="671979" cy="369332"/>
          </a:xfrm>
          <a:prstGeom prst="rect">
            <a:avLst/>
          </a:prstGeom>
          <a:noFill/>
        </p:spPr>
        <p:txBody>
          <a:bodyPr wrap="none" rtlCol="0">
            <a:spAutoFit/>
          </a:bodyPr>
          <a:lstStyle/>
          <a:p>
            <a:r>
              <a:rPr lang="en-CA" dirty="0"/>
              <a:t>A B C</a:t>
            </a:r>
          </a:p>
        </p:txBody>
      </p:sp>
      <p:sp>
        <p:nvSpPr>
          <p:cNvPr id="5" name="TextBox 4">
            <a:extLst>
              <a:ext uri="{FF2B5EF4-FFF2-40B4-BE49-F238E27FC236}">
                <a16:creationId xmlns:a16="http://schemas.microsoft.com/office/drawing/2014/main" id="{28870206-4637-F75A-6DD8-FB92B65178A4}"/>
              </a:ext>
            </a:extLst>
          </p:cNvPr>
          <p:cNvSpPr txBox="1"/>
          <p:nvPr/>
        </p:nvSpPr>
        <p:spPr>
          <a:xfrm>
            <a:off x="4161603" y="1640093"/>
            <a:ext cx="671979" cy="369332"/>
          </a:xfrm>
          <a:prstGeom prst="rect">
            <a:avLst/>
          </a:prstGeom>
          <a:noFill/>
        </p:spPr>
        <p:txBody>
          <a:bodyPr wrap="none" rtlCol="0">
            <a:spAutoFit/>
          </a:bodyPr>
          <a:lstStyle/>
          <a:p>
            <a:r>
              <a:rPr lang="en-CA" dirty="0"/>
              <a:t>A B C</a:t>
            </a:r>
          </a:p>
        </p:txBody>
      </p:sp>
      <p:sp>
        <p:nvSpPr>
          <p:cNvPr id="6" name="TextBox 5">
            <a:extLst>
              <a:ext uri="{FF2B5EF4-FFF2-40B4-BE49-F238E27FC236}">
                <a16:creationId xmlns:a16="http://schemas.microsoft.com/office/drawing/2014/main" id="{5AD6CB38-E58F-EA58-E654-DDCD55EE9E0D}"/>
              </a:ext>
            </a:extLst>
          </p:cNvPr>
          <p:cNvSpPr txBox="1"/>
          <p:nvPr/>
        </p:nvSpPr>
        <p:spPr>
          <a:xfrm>
            <a:off x="6552864" y="844028"/>
            <a:ext cx="691215" cy="369332"/>
          </a:xfrm>
          <a:prstGeom prst="rect">
            <a:avLst/>
          </a:prstGeom>
          <a:noFill/>
        </p:spPr>
        <p:txBody>
          <a:bodyPr wrap="none" rtlCol="0">
            <a:spAutoFit/>
          </a:bodyPr>
          <a:lstStyle/>
          <a:p>
            <a:r>
              <a:rPr lang="en-CA" dirty="0"/>
              <a:t>A B D</a:t>
            </a:r>
          </a:p>
        </p:txBody>
      </p:sp>
      <p:sp>
        <p:nvSpPr>
          <p:cNvPr id="7" name="TextBox 6">
            <a:extLst>
              <a:ext uri="{FF2B5EF4-FFF2-40B4-BE49-F238E27FC236}">
                <a16:creationId xmlns:a16="http://schemas.microsoft.com/office/drawing/2014/main" id="{C5228745-1372-BA74-FA37-0AD837175F26}"/>
              </a:ext>
            </a:extLst>
          </p:cNvPr>
          <p:cNvSpPr txBox="1"/>
          <p:nvPr/>
        </p:nvSpPr>
        <p:spPr>
          <a:xfrm>
            <a:off x="6552863" y="1640093"/>
            <a:ext cx="691215" cy="369332"/>
          </a:xfrm>
          <a:prstGeom prst="rect">
            <a:avLst/>
          </a:prstGeom>
          <a:noFill/>
        </p:spPr>
        <p:txBody>
          <a:bodyPr wrap="none" rtlCol="0">
            <a:spAutoFit/>
          </a:bodyPr>
          <a:lstStyle/>
          <a:p>
            <a:r>
              <a:rPr lang="en-CA" dirty="0"/>
              <a:t>A B D</a:t>
            </a:r>
          </a:p>
        </p:txBody>
      </p:sp>
      <p:sp>
        <p:nvSpPr>
          <p:cNvPr id="9" name="Oval 8">
            <a:extLst>
              <a:ext uri="{FF2B5EF4-FFF2-40B4-BE49-F238E27FC236}">
                <a16:creationId xmlns:a16="http://schemas.microsoft.com/office/drawing/2014/main" id="{1B4A9B13-C4F2-BD95-60E8-A6F3E1093A66}"/>
              </a:ext>
            </a:extLst>
          </p:cNvPr>
          <p:cNvSpPr/>
          <p:nvPr/>
        </p:nvSpPr>
        <p:spPr>
          <a:xfrm>
            <a:off x="4362971" y="1693790"/>
            <a:ext cx="253291" cy="248702"/>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E5AABE5E-3D65-D936-35C7-60E2324A9C81}"/>
              </a:ext>
            </a:extLst>
          </p:cNvPr>
          <p:cNvCxnSpPr>
            <a:cxnSpLocks/>
          </p:cNvCxnSpPr>
          <p:nvPr/>
        </p:nvCxnSpPr>
        <p:spPr>
          <a:xfrm flipV="1">
            <a:off x="4833582" y="1165348"/>
            <a:ext cx="1713081" cy="521133"/>
          </a:xfrm>
          <a:prstGeom prst="straightConnector1">
            <a:avLst/>
          </a:prstGeom>
          <a:ln w="127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E76300-A05D-C728-B281-A6BE94816DB4}"/>
              </a:ext>
            </a:extLst>
          </p:cNvPr>
          <p:cNvCxnSpPr>
            <a:cxnSpLocks/>
          </p:cNvCxnSpPr>
          <p:nvPr/>
        </p:nvCxnSpPr>
        <p:spPr>
          <a:xfrm>
            <a:off x="4833582" y="1165348"/>
            <a:ext cx="1713081" cy="515013"/>
          </a:xfrm>
          <a:prstGeom prst="straightConnector1">
            <a:avLst/>
          </a:prstGeom>
          <a:ln w="127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780F74F-7CD8-3E32-0CE4-A0B80B8AAFE7}"/>
              </a:ext>
            </a:extLst>
          </p:cNvPr>
          <p:cNvSpPr txBox="1"/>
          <p:nvPr/>
        </p:nvSpPr>
        <p:spPr>
          <a:xfrm>
            <a:off x="2963845" y="5310016"/>
            <a:ext cx="6556673" cy="1169551"/>
          </a:xfrm>
          <a:prstGeom prst="rect">
            <a:avLst/>
          </a:prstGeom>
          <a:noFill/>
        </p:spPr>
        <p:txBody>
          <a:bodyPr wrap="square" rtlCol="0">
            <a:spAutoFit/>
          </a:bodyPr>
          <a:lstStyle/>
          <a:p>
            <a:r>
              <a:rPr lang="en-CA" sz="1000" dirty="0"/>
              <a:t>Figure X. Hypothetical survey design highlighting issue of disentangling drivers of community dissimilarity across increasing sample graine. Two sites are sampled in two different regions made up of habitats A,B, and C in region 1 and A,B, and D in region 2. Habitats A and B. Do we find that habitat is the important driver, or the distance between sample locations. If habitat is found as the main driver, we know that </a:t>
            </a:r>
            <a:r>
              <a:rPr lang="en-GB" sz="1000" dirty="0"/>
              <a:t>our method is detecting differences at scales similar to that habitat’s patchiness on the landscape. Conversely, if we find that pairwise distance is more important in driving differences, it suggests that 1) eDNA may be homogenized over the shorter pairwise distances, or 2) eDNA may be homogenizing across multiple discrete habitats or environmental gradients that result in unique communities (A, B, and C, or A, B, and D).</a:t>
            </a:r>
            <a:endParaRPr lang="en-CA" sz="1000" dirty="0"/>
          </a:p>
        </p:txBody>
      </p:sp>
      <p:sp>
        <p:nvSpPr>
          <p:cNvPr id="2" name="TextBox 1">
            <a:extLst>
              <a:ext uri="{FF2B5EF4-FFF2-40B4-BE49-F238E27FC236}">
                <a16:creationId xmlns:a16="http://schemas.microsoft.com/office/drawing/2014/main" id="{A44ADC2E-ADDD-DECD-371C-F45EA20C93F4}"/>
              </a:ext>
            </a:extLst>
          </p:cNvPr>
          <p:cNvSpPr txBox="1"/>
          <p:nvPr/>
        </p:nvSpPr>
        <p:spPr>
          <a:xfrm>
            <a:off x="4161603" y="2256198"/>
            <a:ext cx="671979" cy="369332"/>
          </a:xfrm>
          <a:prstGeom prst="rect">
            <a:avLst/>
          </a:prstGeom>
          <a:noFill/>
        </p:spPr>
        <p:txBody>
          <a:bodyPr wrap="none" rtlCol="0">
            <a:spAutoFit/>
          </a:bodyPr>
          <a:lstStyle/>
          <a:p>
            <a:r>
              <a:rPr lang="en-CA" dirty="0"/>
              <a:t>A B C</a:t>
            </a:r>
          </a:p>
        </p:txBody>
      </p:sp>
      <p:sp>
        <p:nvSpPr>
          <p:cNvPr id="3" name="TextBox 2">
            <a:extLst>
              <a:ext uri="{FF2B5EF4-FFF2-40B4-BE49-F238E27FC236}">
                <a16:creationId xmlns:a16="http://schemas.microsoft.com/office/drawing/2014/main" id="{F32000A0-515F-C5C1-3E82-CEB9D444359F}"/>
              </a:ext>
            </a:extLst>
          </p:cNvPr>
          <p:cNvSpPr txBox="1"/>
          <p:nvPr/>
        </p:nvSpPr>
        <p:spPr>
          <a:xfrm>
            <a:off x="4155402" y="3052263"/>
            <a:ext cx="671979" cy="369332"/>
          </a:xfrm>
          <a:prstGeom prst="rect">
            <a:avLst/>
          </a:prstGeom>
          <a:noFill/>
        </p:spPr>
        <p:txBody>
          <a:bodyPr wrap="none" rtlCol="0">
            <a:spAutoFit/>
          </a:bodyPr>
          <a:lstStyle/>
          <a:p>
            <a:r>
              <a:rPr lang="en-CA" dirty="0"/>
              <a:t>A B C</a:t>
            </a:r>
          </a:p>
        </p:txBody>
      </p:sp>
      <p:sp>
        <p:nvSpPr>
          <p:cNvPr id="12" name="TextBox 11">
            <a:extLst>
              <a:ext uri="{FF2B5EF4-FFF2-40B4-BE49-F238E27FC236}">
                <a16:creationId xmlns:a16="http://schemas.microsoft.com/office/drawing/2014/main" id="{9EFB573B-7E76-CC02-1FB6-1D4487B47723}"/>
              </a:ext>
            </a:extLst>
          </p:cNvPr>
          <p:cNvSpPr txBox="1"/>
          <p:nvPr/>
        </p:nvSpPr>
        <p:spPr>
          <a:xfrm>
            <a:off x="6546663" y="2256198"/>
            <a:ext cx="691215" cy="369332"/>
          </a:xfrm>
          <a:prstGeom prst="rect">
            <a:avLst/>
          </a:prstGeom>
          <a:noFill/>
        </p:spPr>
        <p:txBody>
          <a:bodyPr wrap="none" rtlCol="0">
            <a:spAutoFit/>
          </a:bodyPr>
          <a:lstStyle/>
          <a:p>
            <a:r>
              <a:rPr lang="en-CA" dirty="0"/>
              <a:t>A B D</a:t>
            </a:r>
          </a:p>
        </p:txBody>
      </p:sp>
      <p:sp>
        <p:nvSpPr>
          <p:cNvPr id="14" name="TextBox 13">
            <a:extLst>
              <a:ext uri="{FF2B5EF4-FFF2-40B4-BE49-F238E27FC236}">
                <a16:creationId xmlns:a16="http://schemas.microsoft.com/office/drawing/2014/main" id="{BE01E98B-3812-90B6-0188-E9A319EAD5FA}"/>
              </a:ext>
            </a:extLst>
          </p:cNvPr>
          <p:cNvSpPr txBox="1"/>
          <p:nvPr/>
        </p:nvSpPr>
        <p:spPr>
          <a:xfrm>
            <a:off x="6546662" y="3052263"/>
            <a:ext cx="691215" cy="369332"/>
          </a:xfrm>
          <a:prstGeom prst="rect">
            <a:avLst/>
          </a:prstGeom>
          <a:noFill/>
        </p:spPr>
        <p:txBody>
          <a:bodyPr wrap="none" rtlCol="0">
            <a:spAutoFit/>
          </a:bodyPr>
          <a:lstStyle/>
          <a:p>
            <a:r>
              <a:rPr lang="en-CA" dirty="0"/>
              <a:t>A B D</a:t>
            </a:r>
          </a:p>
        </p:txBody>
      </p:sp>
      <p:sp>
        <p:nvSpPr>
          <p:cNvPr id="15" name="Oval 14">
            <a:extLst>
              <a:ext uri="{FF2B5EF4-FFF2-40B4-BE49-F238E27FC236}">
                <a16:creationId xmlns:a16="http://schemas.microsoft.com/office/drawing/2014/main" id="{034F14D2-3A5C-7332-2C3C-670435F4347F}"/>
              </a:ext>
            </a:extLst>
          </p:cNvPr>
          <p:cNvSpPr/>
          <p:nvPr/>
        </p:nvSpPr>
        <p:spPr>
          <a:xfrm>
            <a:off x="4176356" y="2153405"/>
            <a:ext cx="617667" cy="590651"/>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Arrow Connector 22">
            <a:extLst>
              <a:ext uri="{FF2B5EF4-FFF2-40B4-BE49-F238E27FC236}">
                <a16:creationId xmlns:a16="http://schemas.microsoft.com/office/drawing/2014/main" id="{61B0830D-C475-28BB-9FF9-48230A1FEC05}"/>
              </a:ext>
            </a:extLst>
          </p:cNvPr>
          <p:cNvCxnSpPr>
            <a:cxnSpLocks/>
          </p:cNvCxnSpPr>
          <p:nvPr/>
        </p:nvCxnSpPr>
        <p:spPr>
          <a:xfrm>
            <a:off x="4833582" y="2444674"/>
            <a:ext cx="1713081" cy="0"/>
          </a:xfrm>
          <a:prstGeom prst="straightConnector1">
            <a:avLst/>
          </a:prstGeom>
          <a:ln w="127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440DC9-5D36-2842-331D-64A161F4819B}"/>
              </a:ext>
            </a:extLst>
          </p:cNvPr>
          <p:cNvCxnSpPr>
            <a:cxnSpLocks/>
          </p:cNvCxnSpPr>
          <p:nvPr/>
        </p:nvCxnSpPr>
        <p:spPr>
          <a:xfrm>
            <a:off x="4827381" y="3236929"/>
            <a:ext cx="1713081" cy="0"/>
          </a:xfrm>
          <a:prstGeom prst="straightConnector1">
            <a:avLst/>
          </a:prstGeom>
          <a:ln w="127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3147067-F6BF-0015-A2E0-4FF8BFB55F88}"/>
              </a:ext>
            </a:extLst>
          </p:cNvPr>
          <p:cNvCxnSpPr>
            <a:cxnSpLocks/>
          </p:cNvCxnSpPr>
          <p:nvPr/>
        </p:nvCxnSpPr>
        <p:spPr>
          <a:xfrm flipV="1">
            <a:off x="4827381" y="2577518"/>
            <a:ext cx="1713081" cy="521133"/>
          </a:xfrm>
          <a:prstGeom prst="straightConnector1">
            <a:avLst/>
          </a:prstGeom>
          <a:ln w="127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3B6222A-AAFE-01E0-43B8-41EF638C1C95}"/>
              </a:ext>
            </a:extLst>
          </p:cNvPr>
          <p:cNvCxnSpPr>
            <a:cxnSpLocks/>
          </p:cNvCxnSpPr>
          <p:nvPr/>
        </p:nvCxnSpPr>
        <p:spPr>
          <a:xfrm>
            <a:off x="4827381" y="2577518"/>
            <a:ext cx="1713081" cy="515013"/>
          </a:xfrm>
          <a:prstGeom prst="straightConnector1">
            <a:avLst/>
          </a:prstGeom>
          <a:ln w="127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DCDECA-7A04-FFA0-623D-CE7608D97A45}"/>
              </a:ext>
            </a:extLst>
          </p:cNvPr>
          <p:cNvSpPr txBox="1"/>
          <p:nvPr/>
        </p:nvSpPr>
        <p:spPr>
          <a:xfrm>
            <a:off x="4155402" y="3890679"/>
            <a:ext cx="671979" cy="369332"/>
          </a:xfrm>
          <a:prstGeom prst="rect">
            <a:avLst/>
          </a:prstGeom>
          <a:noFill/>
        </p:spPr>
        <p:txBody>
          <a:bodyPr wrap="none" rtlCol="0">
            <a:spAutoFit/>
          </a:bodyPr>
          <a:lstStyle/>
          <a:p>
            <a:r>
              <a:rPr lang="en-CA" dirty="0"/>
              <a:t>A B C</a:t>
            </a:r>
          </a:p>
        </p:txBody>
      </p:sp>
      <p:sp>
        <p:nvSpPr>
          <p:cNvPr id="35" name="TextBox 34">
            <a:extLst>
              <a:ext uri="{FF2B5EF4-FFF2-40B4-BE49-F238E27FC236}">
                <a16:creationId xmlns:a16="http://schemas.microsoft.com/office/drawing/2014/main" id="{BF717383-78CA-C011-D4DF-A088F15CBAB8}"/>
              </a:ext>
            </a:extLst>
          </p:cNvPr>
          <p:cNvSpPr txBox="1"/>
          <p:nvPr/>
        </p:nvSpPr>
        <p:spPr>
          <a:xfrm>
            <a:off x="4149201" y="4686744"/>
            <a:ext cx="671979" cy="369332"/>
          </a:xfrm>
          <a:prstGeom prst="rect">
            <a:avLst/>
          </a:prstGeom>
          <a:noFill/>
        </p:spPr>
        <p:txBody>
          <a:bodyPr wrap="none" rtlCol="0">
            <a:spAutoFit/>
          </a:bodyPr>
          <a:lstStyle/>
          <a:p>
            <a:r>
              <a:rPr lang="en-CA" dirty="0"/>
              <a:t>A B C</a:t>
            </a:r>
          </a:p>
        </p:txBody>
      </p:sp>
      <p:sp>
        <p:nvSpPr>
          <p:cNvPr id="36" name="TextBox 35">
            <a:extLst>
              <a:ext uri="{FF2B5EF4-FFF2-40B4-BE49-F238E27FC236}">
                <a16:creationId xmlns:a16="http://schemas.microsoft.com/office/drawing/2014/main" id="{8A3E64DB-AC84-07A8-B813-D7796472C282}"/>
              </a:ext>
            </a:extLst>
          </p:cNvPr>
          <p:cNvSpPr txBox="1"/>
          <p:nvPr/>
        </p:nvSpPr>
        <p:spPr>
          <a:xfrm>
            <a:off x="6540462" y="3890679"/>
            <a:ext cx="691215" cy="369332"/>
          </a:xfrm>
          <a:prstGeom prst="rect">
            <a:avLst/>
          </a:prstGeom>
          <a:noFill/>
        </p:spPr>
        <p:txBody>
          <a:bodyPr wrap="none" rtlCol="0">
            <a:spAutoFit/>
          </a:bodyPr>
          <a:lstStyle/>
          <a:p>
            <a:r>
              <a:rPr lang="en-CA" dirty="0"/>
              <a:t>A B D</a:t>
            </a:r>
          </a:p>
        </p:txBody>
      </p:sp>
      <p:sp>
        <p:nvSpPr>
          <p:cNvPr id="37" name="TextBox 36">
            <a:extLst>
              <a:ext uri="{FF2B5EF4-FFF2-40B4-BE49-F238E27FC236}">
                <a16:creationId xmlns:a16="http://schemas.microsoft.com/office/drawing/2014/main" id="{C7B4BFFA-DDDF-2494-14B7-C749CC0A1E00}"/>
              </a:ext>
            </a:extLst>
          </p:cNvPr>
          <p:cNvSpPr txBox="1"/>
          <p:nvPr/>
        </p:nvSpPr>
        <p:spPr>
          <a:xfrm>
            <a:off x="6540461" y="4686744"/>
            <a:ext cx="691215" cy="369332"/>
          </a:xfrm>
          <a:prstGeom prst="rect">
            <a:avLst/>
          </a:prstGeom>
          <a:noFill/>
        </p:spPr>
        <p:txBody>
          <a:bodyPr wrap="none" rtlCol="0">
            <a:spAutoFit/>
          </a:bodyPr>
          <a:lstStyle/>
          <a:p>
            <a:r>
              <a:rPr lang="en-CA" dirty="0"/>
              <a:t>A B D</a:t>
            </a:r>
          </a:p>
        </p:txBody>
      </p:sp>
      <p:cxnSp>
        <p:nvCxnSpPr>
          <p:cNvPr id="42" name="Straight Arrow Connector 41">
            <a:extLst>
              <a:ext uri="{FF2B5EF4-FFF2-40B4-BE49-F238E27FC236}">
                <a16:creationId xmlns:a16="http://schemas.microsoft.com/office/drawing/2014/main" id="{1225C622-827D-298D-F54B-D6DFA76C3067}"/>
              </a:ext>
            </a:extLst>
          </p:cNvPr>
          <p:cNvCxnSpPr>
            <a:cxnSpLocks/>
          </p:cNvCxnSpPr>
          <p:nvPr/>
        </p:nvCxnSpPr>
        <p:spPr>
          <a:xfrm>
            <a:off x="5219364" y="4450528"/>
            <a:ext cx="914400" cy="0"/>
          </a:xfrm>
          <a:prstGeom prst="straightConnector1">
            <a:avLst/>
          </a:prstGeom>
          <a:ln w="127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BF8075C-FFA5-7375-094B-023F79EE0527}"/>
              </a:ext>
            </a:extLst>
          </p:cNvPr>
          <p:cNvSpPr/>
          <p:nvPr/>
        </p:nvSpPr>
        <p:spPr>
          <a:xfrm>
            <a:off x="6570457" y="2151381"/>
            <a:ext cx="617667" cy="590651"/>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Oval 48">
            <a:extLst>
              <a:ext uri="{FF2B5EF4-FFF2-40B4-BE49-F238E27FC236}">
                <a16:creationId xmlns:a16="http://schemas.microsoft.com/office/drawing/2014/main" id="{15A1C825-628F-4076-9298-94EE9D50CE0E}"/>
              </a:ext>
            </a:extLst>
          </p:cNvPr>
          <p:cNvSpPr/>
          <p:nvPr/>
        </p:nvSpPr>
        <p:spPr>
          <a:xfrm>
            <a:off x="4176356" y="2954019"/>
            <a:ext cx="617667" cy="590651"/>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49">
            <a:extLst>
              <a:ext uri="{FF2B5EF4-FFF2-40B4-BE49-F238E27FC236}">
                <a16:creationId xmlns:a16="http://schemas.microsoft.com/office/drawing/2014/main" id="{A13553A9-2554-0819-B0B0-5942C247A5C7}"/>
              </a:ext>
            </a:extLst>
          </p:cNvPr>
          <p:cNvSpPr/>
          <p:nvPr/>
        </p:nvSpPr>
        <p:spPr>
          <a:xfrm>
            <a:off x="6569860" y="2941603"/>
            <a:ext cx="617667" cy="590651"/>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D63A3166-0E10-0B48-3F24-01E6B7E9F65F}"/>
              </a:ext>
            </a:extLst>
          </p:cNvPr>
          <p:cNvSpPr/>
          <p:nvPr/>
        </p:nvSpPr>
        <p:spPr>
          <a:xfrm>
            <a:off x="6195318" y="3920925"/>
            <a:ext cx="1337462" cy="1309405"/>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E981F7D6-809B-D059-ED13-4071615FD4CA}"/>
              </a:ext>
            </a:extLst>
          </p:cNvPr>
          <p:cNvSpPr/>
          <p:nvPr/>
        </p:nvSpPr>
        <p:spPr>
          <a:xfrm>
            <a:off x="4189803" y="906760"/>
            <a:ext cx="253291" cy="248702"/>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A1E18B04-858C-A3AC-A3DF-CCE762752F59}"/>
              </a:ext>
            </a:extLst>
          </p:cNvPr>
          <p:cNvSpPr/>
          <p:nvPr/>
        </p:nvSpPr>
        <p:spPr>
          <a:xfrm>
            <a:off x="6756363" y="1700408"/>
            <a:ext cx="253291" cy="248702"/>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978B62C0-A93B-F103-F663-502098984183}"/>
              </a:ext>
            </a:extLst>
          </p:cNvPr>
          <p:cNvSpPr/>
          <p:nvPr/>
        </p:nvSpPr>
        <p:spPr>
          <a:xfrm>
            <a:off x="6581511" y="906760"/>
            <a:ext cx="253291" cy="248702"/>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256D7F7E-AF62-0347-725F-084EC8367AE8}"/>
              </a:ext>
            </a:extLst>
          </p:cNvPr>
          <p:cNvSpPr/>
          <p:nvPr/>
        </p:nvSpPr>
        <p:spPr>
          <a:xfrm>
            <a:off x="6195318" y="3706249"/>
            <a:ext cx="1337462" cy="1309405"/>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56">
            <a:extLst>
              <a:ext uri="{FF2B5EF4-FFF2-40B4-BE49-F238E27FC236}">
                <a16:creationId xmlns:a16="http://schemas.microsoft.com/office/drawing/2014/main" id="{B465EB69-6DAF-A047-0CC5-93A2A52DB805}"/>
              </a:ext>
            </a:extLst>
          </p:cNvPr>
          <p:cNvSpPr/>
          <p:nvPr/>
        </p:nvSpPr>
        <p:spPr>
          <a:xfrm>
            <a:off x="3813267" y="3933839"/>
            <a:ext cx="1337462" cy="1309405"/>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Oval 57">
            <a:extLst>
              <a:ext uri="{FF2B5EF4-FFF2-40B4-BE49-F238E27FC236}">
                <a16:creationId xmlns:a16="http://schemas.microsoft.com/office/drawing/2014/main" id="{6776F7A2-9D19-29D6-6C8C-2D9C819006B9}"/>
              </a:ext>
            </a:extLst>
          </p:cNvPr>
          <p:cNvSpPr/>
          <p:nvPr/>
        </p:nvSpPr>
        <p:spPr>
          <a:xfrm>
            <a:off x="3813267" y="3719163"/>
            <a:ext cx="1337462" cy="1309405"/>
          </a:xfrm>
          <a:prstGeom prst="ellipse">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Arrow: Right 67">
            <a:extLst>
              <a:ext uri="{FF2B5EF4-FFF2-40B4-BE49-F238E27FC236}">
                <a16:creationId xmlns:a16="http://schemas.microsoft.com/office/drawing/2014/main" id="{B71338DF-8561-C882-A287-5D1382F6E541}"/>
              </a:ext>
            </a:extLst>
          </p:cNvPr>
          <p:cNvSpPr/>
          <p:nvPr/>
        </p:nvSpPr>
        <p:spPr>
          <a:xfrm rot="5400000">
            <a:off x="1190179" y="2764539"/>
            <a:ext cx="4338533" cy="562573"/>
          </a:xfrm>
          <a:prstGeom prst="rightArrow">
            <a:avLst/>
          </a:prstGeom>
          <a:solidFill>
            <a:srgbClr val="D0CFD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0" name="TextBox 69">
            <a:extLst>
              <a:ext uri="{FF2B5EF4-FFF2-40B4-BE49-F238E27FC236}">
                <a16:creationId xmlns:a16="http://schemas.microsoft.com/office/drawing/2014/main" id="{9334266B-35A0-EEBB-5C83-989CB8D7A7E6}"/>
              </a:ext>
            </a:extLst>
          </p:cNvPr>
          <p:cNvSpPr txBox="1"/>
          <p:nvPr/>
        </p:nvSpPr>
        <p:spPr>
          <a:xfrm rot="16200000">
            <a:off x="2148233" y="2798759"/>
            <a:ext cx="2389052" cy="369332"/>
          </a:xfrm>
          <a:prstGeom prst="rect">
            <a:avLst/>
          </a:prstGeom>
          <a:noFill/>
        </p:spPr>
        <p:txBody>
          <a:bodyPr wrap="none" rtlCol="0">
            <a:spAutoFit/>
          </a:bodyPr>
          <a:lstStyle/>
          <a:p>
            <a:r>
              <a:rPr lang="en-CA" dirty="0"/>
              <a:t>Increasing sample grain</a:t>
            </a:r>
          </a:p>
        </p:txBody>
      </p:sp>
      <p:sp>
        <p:nvSpPr>
          <p:cNvPr id="83" name="TextBox 82">
            <a:extLst>
              <a:ext uri="{FF2B5EF4-FFF2-40B4-BE49-F238E27FC236}">
                <a16:creationId xmlns:a16="http://schemas.microsoft.com/office/drawing/2014/main" id="{A0B9A3B0-97F6-48FD-620A-A91681EA102F}"/>
              </a:ext>
            </a:extLst>
          </p:cNvPr>
          <p:cNvSpPr txBox="1"/>
          <p:nvPr/>
        </p:nvSpPr>
        <p:spPr>
          <a:xfrm>
            <a:off x="7557254" y="859135"/>
            <a:ext cx="1900301" cy="1107996"/>
          </a:xfrm>
          <a:prstGeom prst="rect">
            <a:avLst/>
          </a:prstGeom>
          <a:noFill/>
        </p:spPr>
        <p:txBody>
          <a:bodyPr wrap="square" rtlCol="0">
            <a:spAutoFit/>
          </a:bodyPr>
          <a:lstStyle/>
          <a:p>
            <a:r>
              <a:rPr lang="en-CA" sz="1100" dirty="0"/>
              <a:t>Sample grain is equal or smaller than local habitat patchiness. Observed diversity shaped by local habitat – varying at small spatial scales.</a:t>
            </a:r>
          </a:p>
        </p:txBody>
      </p:sp>
      <p:sp>
        <p:nvSpPr>
          <p:cNvPr id="84" name="TextBox 83">
            <a:extLst>
              <a:ext uri="{FF2B5EF4-FFF2-40B4-BE49-F238E27FC236}">
                <a16:creationId xmlns:a16="http://schemas.microsoft.com/office/drawing/2014/main" id="{DEC05CF4-2786-8633-CA9E-CFCC6FB2E464}"/>
              </a:ext>
            </a:extLst>
          </p:cNvPr>
          <p:cNvSpPr txBox="1"/>
          <p:nvPr/>
        </p:nvSpPr>
        <p:spPr>
          <a:xfrm>
            <a:off x="7556855" y="2366644"/>
            <a:ext cx="1906908" cy="769441"/>
          </a:xfrm>
          <a:prstGeom prst="rect">
            <a:avLst/>
          </a:prstGeom>
          <a:noFill/>
        </p:spPr>
        <p:txBody>
          <a:bodyPr wrap="square" rtlCol="0">
            <a:spAutoFit/>
          </a:bodyPr>
          <a:lstStyle/>
          <a:p>
            <a:r>
              <a:rPr lang="en-CA" sz="1100" dirty="0"/>
              <a:t>Sample grain spans multiple habitats. Observed diversity is shaped by habitat mosaic – varying at larger spatial scales.</a:t>
            </a:r>
          </a:p>
        </p:txBody>
      </p:sp>
      <p:sp>
        <p:nvSpPr>
          <p:cNvPr id="85" name="TextBox 84">
            <a:extLst>
              <a:ext uri="{FF2B5EF4-FFF2-40B4-BE49-F238E27FC236}">
                <a16:creationId xmlns:a16="http://schemas.microsoft.com/office/drawing/2014/main" id="{38DAB411-3DB2-E5E8-6E47-F6B8003690C4}"/>
              </a:ext>
            </a:extLst>
          </p:cNvPr>
          <p:cNvSpPr txBox="1"/>
          <p:nvPr/>
        </p:nvSpPr>
        <p:spPr>
          <a:xfrm>
            <a:off x="7557255" y="3836194"/>
            <a:ext cx="1900300" cy="1107996"/>
          </a:xfrm>
          <a:prstGeom prst="rect">
            <a:avLst/>
          </a:prstGeom>
          <a:noFill/>
        </p:spPr>
        <p:txBody>
          <a:bodyPr wrap="square" rtlCol="0">
            <a:spAutoFit/>
          </a:bodyPr>
          <a:lstStyle/>
          <a:p>
            <a:r>
              <a:rPr lang="en-CA" sz="1100" dirty="0"/>
              <a:t>Sample grain spans multiple habitats and overlaps with another. Observed diversity is shaped by habitat mosaic. Adjacent samples are not independent.</a:t>
            </a:r>
          </a:p>
        </p:txBody>
      </p:sp>
      <p:cxnSp>
        <p:nvCxnSpPr>
          <p:cNvPr id="86" name="Straight Arrow Connector 85">
            <a:extLst>
              <a:ext uri="{FF2B5EF4-FFF2-40B4-BE49-F238E27FC236}">
                <a16:creationId xmlns:a16="http://schemas.microsoft.com/office/drawing/2014/main" id="{404A8D65-01AB-AC13-D622-ACAAAC077499}"/>
              </a:ext>
            </a:extLst>
          </p:cNvPr>
          <p:cNvCxnSpPr>
            <a:cxnSpLocks/>
            <a:stCxn id="4" idx="2"/>
            <a:endCxn id="5" idx="0"/>
          </p:cNvCxnSpPr>
          <p:nvPr/>
        </p:nvCxnSpPr>
        <p:spPr>
          <a:xfrm flipH="1">
            <a:off x="4497593" y="1213360"/>
            <a:ext cx="6201" cy="426733"/>
          </a:xfrm>
          <a:prstGeom prst="straightConnector1">
            <a:avLst/>
          </a:prstGeom>
          <a:ln w="12700">
            <a:solidFill>
              <a:srgbClr val="D0CFD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5F94A0D-9BFB-6D5F-0652-4F2DCD910FB0}"/>
              </a:ext>
            </a:extLst>
          </p:cNvPr>
          <p:cNvCxnSpPr>
            <a:cxnSpLocks/>
          </p:cNvCxnSpPr>
          <p:nvPr/>
        </p:nvCxnSpPr>
        <p:spPr>
          <a:xfrm flipH="1">
            <a:off x="6883008" y="1211008"/>
            <a:ext cx="6201" cy="426733"/>
          </a:xfrm>
          <a:prstGeom prst="straightConnector1">
            <a:avLst/>
          </a:prstGeom>
          <a:ln w="12700">
            <a:solidFill>
              <a:srgbClr val="D0CFD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50E0F88-32BD-5DF6-25AA-253742C00C3A}"/>
              </a:ext>
            </a:extLst>
          </p:cNvPr>
          <p:cNvSpPr txBox="1"/>
          <p:nvPr/>
        </p:nvSpPr>
        <p:spPr>
          <a:xfrm>
            <a:off x="4036799" y="520529"/>
            <a:ext cx="905633" cy="338554"/>
          </a:xfrm>
          <a:prstGeom prst="rect">
            <a:avLst/>
          </a:prstGeom>
          <a:noFill/>
        </p:spPr>
        <p:txBody>
          <a:bodyPr wrap="none" rtlCol="0">
            <a:spAutoFit/>
          </a:bodyPr>
          <a:lstStyle/>
          <a:p>
            <a:r>
              <a:rPr lang="en-CA" sz="1600" dirty="0"/>
              <a:t>Region 1</a:t>
            </a:r>
          </a:p>
        </p:txBody>
      </p:sp>
      <p:sp>
        <p:nvSpPr>
          <p:cNvPr id="92" name="TextBox 91">
            <a:extLst>
              <a:ext uri="{FF2B5EF4-FFF2-40B4-BE49-F238E27FC236}">
                <a16:creationId xmlns:a16="http://schemas.microsoft.com/office/drawing/2014/main" id="{2156F9A1-B743-CEAB-7289-6FFCC69A0C2A}"/>
              </a:ext>
            </a:extLst>
          </p:cNvPr>
          <p:cNvSpPr txBox="1"/>
          <p:nvPr/>
        </p:nvSpPr>
        <p:spPr>
          <a:xfrm>
            <a:off x="6445653" y="520529"/>
            <a:ext cx="905633" cy="338554"/>
          </a:xfrm>
          <a:prstGeom prst="rect">
            <a:avLst/>
          </a:prstGeom>
          <a:noFill/>
        </p:spPr>
        <p:txBody>
          <a:bodyPr wrap="none" rtlCol="0">
            <a:spAutoFit/>
          </a:bodyPr>
          <a:lstStyle/>
          <a:p>
            <a:r>
              <a:rPr lang="en-CA" sz="1600" dirty="0"/>
              <a:t>Region 2</a:t>
            </a:r>
          </a:p>
        </p:txBody>
      </p:sp>
      <p:sp>
        <p:nvSpPr>
          <p:cNvPr id="93" name="TextBox 92">
            <a:extLst>
              <a:ext uri="{FF2B5EF4-FFF2-40B4-BE49-F238E27FC236}">
                <a16:creationId xmlns:a16="http://schemas.microsoft.com/office/drawing/2014/main" id="{756A0005-6C19-3B4D-EDBE-51BCE5979D97}"/>
              </a:ext>
            </a:extLst>
          </p:cNvPr>
          <p:cNvSpPr txBox="1"/>
          <p:nvPr/>
        </p:nvSpPr>
        <p:spPr>
          <a:xfrm>
            <a:off x="3529855" y="1667286"/>
            <a:ext cx="645754" cy="338554"/>
          </a:xfrm>
          <a:prstGeom prst="rect">
            <a:avLst/>
          </a:prstGeom>
          <a:noFill/>
        </p:spPr>
        <p:txBody>
          <a:bodyPr wrap="none" rtlCol="0">
            <a:spAutoFit/>
          </a:bodyPr>
          <a:lstStyle/>
          <a:p>
            <a:r>
              <a:rPr lang="en-CA" sz="1600" dirty="0"/>
              <a:t>Site 2</a:t>
            </a:r>
          </a:p>
        </p:txBody>
      </p:sp>
      <p:sp>
        <p:nvSpPr>
          <p:cNvPr id="94" name="TextBox 93">
            <a:extLst>
              <a:ext uri="{FF2B5EF4-FFF2-40B4-BE49-F238E27FC236}">
                <a16:creationId xmlns:a16="http://schemas.microsoft.com/office/drawing/2014/main" id="{A17D155C-0D41-DB59-A7F9-CF6DD214D231}"/>
              </a:ext>
            </a:extLst>
          </p:cNvPr>
          <p:cNvSpPr txBox="1"/>
          <p:nvPr/>
        </p:nvSpPr>
        <p:spPr>
          <a:xfrm>
            <a:off x="3529185" y="876559"/>
            <a:ext cx="645754" cy="338554"/>
          </a:xfrm>
          <a:prstGeom prst="rect">
            <a:avLst/>
          </a:prstGeom>
          <a:noFill/>
        </p:spPr>
        <p:txBody>
          <a:bodyPr wrap="none" rtlCol="0">
            <a:spAutoFit/>
          </a:bodyPr>
          <a:lstStyle/>
          <a:p>
            <a:r>
              <a:rPr lang="en-CA" sz="1600" dirty="0"/>
              <a:t>Site 1</a:t>
            </a:r>
          </a:p>
        </p:txBody>
      </p:sp>
      <p:cxnSp>
        <p:nvCxnSpPr>
          <p:cNvPr id="95" name="Straight Arrow Connector 94">
            <a:extLst>
              <a:ext uri="{FF2B5EF4-FFF2-40B4-BE49-F238E27FC236}">
                <a16:creationId xmlns:a16="http://schemas.microsoft.com/office/drawing/2014/main" id="{480A866C-6180-FB88-4A2A-2ECB3DFCB548}"/>
              </a:ext>
            </a:extLst>
          </p:cNvPr>
          <p:cNvCxnSpPr>
            <a:cxnSpLocks/>
          </p:cNvCxnSpPr>
          <p:nvPr/>
        </p:nvCxnSpPr>
        <p:spPr>
          <a:xfrm>
            <a:off x="4833582" y="1019286"/>
            <a:ext cx="1713081" cy="0"/>
          </a:xfrm>
          <a:prstGeom prst="straightConnector1">
            <a:avLst/>
          </a:prstGeom>
          <a:ln w="127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97D8A21-0483-690E-BDA6-55F25EDAB7AF}"/>
              </a:ext>
            </a:extLst>
          </p:cNvPr>
          <p:cNvCxnSpPr>
            <a:cxnSpLocks/>
          </p:cNvCxnSpPr>
          <p:nvPr/>
        </p:nvCxnSpPr>
        <p:spPr>
          <a:xfrm>
            <a:off x="4827381" y="1811541"/>
            <a:ext cx="1713081" cy="0"/>
          </a:xfrm>
          <a:prstGeom prst="straightConnector1">
            <a:avLst/>
          </a:prstGeom>
          <a:ln w="127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27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Rectangle 1244">
            <a:extLst>
              <a:ext uri="{FF2B5EF4-FFF2-40B4-BE49-F238E27FC236}">
                <a16:creationId xmlns:a16="http://schemas.microsoft.com/office/drawing/2014/main" id="{A579A009-795A-C518-75D5-889CD523A984}"/>
              </a:ext>
            </a:extLst>
          </p:cNvPr>
          <p:cNvSpPr/>
          <p:nvPr/>
        </p:nvSpPr>
        <p:spPr>
          <a:xfrm>
            <a:off x="2160533" y="161365"/>
            <a:ext cx="5934596" cy="47154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95" name="Group 1194">
            <a:extLst>
              <a:ext uri="{FF2B5EF4-FFF2-40B4-BE49-F238E27FC236}">
                <a16:creationId xmlns:a16="http://schemas.microsoft.com/office/drawing/2014/main" id="{33ADF0AA-37F2-2662-52EA-E1E82B87C8CE}"/>
              </a:ext>
            </a:extLst>
          </p:cNvPr>
          <p:cNvGrpSpPr/>
          <p:nvPr/>
        </p:nvGrpSpPr>
        <p:grpSpPr>
          <a:xfrm>
            <a:off x="6098704" y="798030"/>
            <a:ext cx="1734600" cy="1293436"/>
            <a:chOff x="2018251" y="3560599"/>
            <a:chExt cx="3086310" cy="2217664"/>
          </a:xfrm>
        </p:grpSpPr>
        <p:grpSp>
          <p:nvGrpSpPr>
            <p:cNvPr id="881" name="Group 880">
              <a:extLst>
                <a:ext uri="{FF2B5EF4-FFF2-40B4-BE49-F238E27FC236}">
                  <a16:creationId xmlns:a16="http://schemas.microsoft.com/office/drawing/2014/main" id="{CB650B83-F3A1-1FB1-DD5C-63D4D330C504}"/>
                </a:ext>
              </a:extLst>
            </p:cNvPr>
            <p:cNvGrpSpPr/>
            <p:nvPr/>
          </p:nvGrpSpPr>
          <p:grpSpPr>
            <a:xfrm>
              <a:off x="2018436" y="3560811"/>
              <a:ext cx="3086125" cy="2217452"/>
              <a:chOff x="3779520" y="1816610"/>
              <a:chExt cx="5685604" cy="4019398"/>
            </a:xfrm>
          </p:grpSpPr>
          <p:grpSp>
            <p:nvGrpSpPr>
              <p:cNvPr id="882" name="Group 881">
                <a:extLst>
                  <a:ext uri="{FF2B5EF4-FFF2-40B4-BE49-F238E27FC236}">
                    <a16:creationId xmlns:a16="http://schemas.microsoft.com/office/drawing/2014/main" id="{1DDD1C91-1552-FDC3-7543-983E0D290556}"/>
                  </a:ext>
                </a:extLst>
              </p:cNvPr>
              <p:cNvGrpSpPr/>
              <p:nvPr/>
            </p:nvGrpSpPr>
            <p:grpSpPr>
              <a:xfrm>
                <a:off x="3779520" y="1816610"/>
                <a:ext cx="2842260" cy="2014727"/>
                <a:chOff x="3779524" y="1821180"/>
                <a:chExt cx="4960623" cy="3314700"/>
              </a:xfrm>
            </p:grpSpPr>
            <p:sp>
              <p:nvSpPr>
                <p:cNvPr id="991" name="Rectangle 990">
                  <a:extLst>
                    <a:ext uri="{FF2B5EF4-FFF2-40B4-BE49-F238E27FC236}">
                      <a16:creationId xmlns:a16="http://schemas.microsoft.com/office/drawing/2014/main" id="{34D29DFF-7354-2751-AF19-44FC16B3EE94}"/>
                    </a:ext>
                  </a:extLst>
                </p:cNvPr>
                <p:cNvSpPr/>
                <p:nvPr/>
              </p:nvSpPr>
              <p:spPr>
                <a:xfrm>
                  <a:off x="3779524"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92" name="Rectangle 991">
                  <a:extLst>
                    <a:ext uri="{FF2B5EF4-FFF2-40B4-BE49-F238E27FC236}">
                      <a16:creationId xmlns:a16="http://schemas.microsoft.com/office/drawing/2014/main" id="{7D87D7F0-2423-7334-549C-578BC4621574}"/>
                    </a:ext>
                  </a:extLst>
                </p:cNvPr>
                <p:cNvSpPr/>
                <p:nvPr/>
              </p:nvSpPr>
              <p:spPr>
                <a:xfrm>
                  <a:off x="4488184"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3" name="Rectangle 992">
                  <a:extLst>
                    <a:ext uri="{FF2B5EF4-FFF2-40B4-BE49-F238E27FC236}">
                      <a16:creationId xmlns:a16="http://schemas.microsoft.com/office/drawing/2014/main" id="{C11E952A-8FB5-FF01-09EA-6FD8517255F1}"/>
                    </a:ext>
                  </a:extLst>
                </p:cNvPr>
                <p:cNvSpPr/>
                <p:nvPr/>
              </p:nvSpPr>
              <p:spPr>
                <a:xfrm>
                  <a:off x="5196844"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4" name="Rectangle 993">
                  <a:extLst>
                    <a:ext uri="{FF2B5EF4-FFF2-40B4-BE49-F238E27FC236}">
                      <a16:creationId xmlns:a16="http://schemas.microsoft.com/office/drawing/2014/main" id="{CB60547A-A6AA-AB96-B4B7-8AD8B0394E6E}"/>
                    </a:ext>
                  </a:extLst>
                </p:cNvPr>
                <p:cNvSpPr/>
                <p:nvPr/>
              </p:nvSpPr>
              <p:spPr>
                <a:xfrm>
                  <a:off x="5905505"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5" name="Rectangle 994">
                  <a:extLst>
                    <a:ext uri="{FF2B5EF4-FFF2-40B4-BE49-F238E27FC236}">
                      <a16:creationId xmlns:a16="http://schemas.microsoft.com/office/drawing/2014/main" id="{CF4BF999-632A-BDA7-7683-EAB713684879}"/>
                    </a:ext>
                  </a:extLst>
                </p:cNvPr>
                <p:cNvSpPr/>
                <p:nvPr/>
              </p:nvSpPr>
              <p:spPr>
                <a:xfrm>
                  <a:off x="6614166"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6" name="Rectangle 995">
                  <a:extLst>
                    <a:ext uri="{FF2B5EF4-FFF2-40B4-BE49-F238E27FC236}">
                      <a16:creationId xmlns:a16="http://schemas.microsoft.com/office/drawing/2014/main" id="{A8D3DA34-9B5F-DF85-CBAA-B723EF34F0CE}"/>
                    </a:ext>
                  </a:extLst>
                </p:cNvPr>
                <p:cNvSpPr/>
                <p:nvPr/>
              </p:nvSpPr>
              <p:spPr>
                <a:xfrm>
                  <a:off x="7322827" y="182118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7" name="Rectangle 996">
                  <a:extLst>
                    <a:ext uri="{FF2B5EF4-FFF2-40B4-BE49-F238E27FC236}">
                      <a16:creationId xmlns:a16="http://schemas.microsoft.com/office/drawing/2014/main" id="{24E079EB-87B3-B50C-1BBE-BBE0C43BB570}"/>
                    </a:ext>
                  </a:extLst>
                </p:cNvPr>
                <p:cNvSpPr/>
                <p:nvPr/>
              </p:nvSpPr>
              <p:spPr>
                <a:xfrm>
                  <a:off x="8031487"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8" name="Rectangle 997">
                  <a:extLst>
                    <a:ext uri="{FF2B5EF4-FFF2-40B4-BE49-F238E27FC236}">
                      <a16:creationId xmlns:a16="http://schemas.microsoft.com/office/drawing/2014/main" id="{1434F7FB-6140-A695-438F-5055125F9C97}"/>
                    </a:ext>
                  </a:extLst>
                </p:cNvPr>
                <p:cNvSpPr/>
                <p:nvPr/>
              </p:nvSpPr>
              <p:spPr>
                <a:xfrm>
                  <a:off x="377952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9" name="Rectangle 998">
                  <a:extLst>
                    <a:ext uri="{FF2B5EF4-FFF2-40B4-BE49-F238E27FC236}">
                      <a16:creationId xmlns:a16="http://schemas.microsoft.com/office/drawing/2014/main" id="{22120E19-D032-FA4A-F3FD-6519B00B7C15}"/>
                    </a:ext>
                  </a:extLst>
                </p:cNvPr>
                <p:cNvSpPr/>
                <p:nvPr/>
              </p:nvSpPr>
              <p:spPr>
                <a:xfrm>
                  <a:off x="448818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0" name="Rectangle 999">
                  <a:extLst>
                    <a:ext uri="{FF2B5EF4-FFF2-40B4-BE49-F238E27FC236}">
                      <a16:creationId xmlns:a16="http://schemas.microsoft.com/office/drawing/2014/main" id="{7DF7553B-170F-E770-501E-414BCF7A61EB}"/>
                    </a:ext>
                  </a:extLst>
                </p:cNvPr>
                <p:cNvSpPr/>
                <p:nvPr/>
              </p:nvSpPr>
              <p:spPr>
                <a:xfrm>
                  <a:off x="519684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1" name="Rectangle 1000">
                  <a:extLst>
                    <a:ext uri="{FF2B5EF4-FFF2-40B4-BE49-F238E27FC236}">
                      <a16:creationId xmlns:a16="http://schemas.microsoft.com/office/drawing/2014/main" id="{7A266AB7-D27D-D47D-D48E-7B8990B40F2C}"/>
                    </a:ext>
                  </a:extLst>
                </p:cNvPr>
                <p:cNvSpPr/>
                <p:nvPr/>
              </p:nvSpPr>
              <p:spPr>
                <a:xfrm>
                  <a:off x="5905505"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2" name="Rectangle 1001">
                  <a:extLst>
                    <a:ext uri="{FF2B5EF4-FFF2-40B4-BE49-F238E27FC236}">
                      <a16:creationId xmlns:a16="http://schemas.microsoft.com/office/drawing/2014/main" id="{2FF4A8E1-F5B2-9105-2740-D16112C93FCD}"/>
                    </a:ext>
                  </a:extLst>
                </p:cNvPr>
                <p:cNvSpPr/>
                <p:nvPr/>
              </p:nvSpPr>
              <p:spPr>
                <a:xfrm>
                  <a:off x="6614166" y="248412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3" name="Rectangle 1002">
                  <a:extLst>
                    <a:ext uri="{FF2B5EF4-FFF2-40B4-BE49-F238E27FC236}">
                      <a16:creationId xmlns:a16="http://schemas.microsoft.com/office/drawing/2014/main" id="{FD6CE98D-3851-BCED-3815-A5D9D4D64C14}"/>
                    </a:ext>
                  </a:extLst>
                </p:cNvPr>
                <p:cNvSpPr/>
                <p:nvPr/>
              </p:nvSpPr>
              <p:spPr>
                <a:xfrm>
                  <a:off x="7322827" y="248412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4" name="Rectangle 1003">
                  <a:extLst>
                    <a:ext uri="{FF2B5EF4-FFF2-40B4-BE49-F238E27FC236}">
                      <a16:creationId xmlns:a16="http://schemas.microsoft.com/office/drawing/2014/main" id="{97630806-C141-6784-DFA3-9C8651971343}"/>
                    </a:ext>
                  </a:extLst>
                </p:cNvPr>
                <p:cNvSpPr/>
                <p:nvPr/>
              </p:nvSpPr>
              <p:spPr>
                <a:xfrm>
                  <a:off x="8031487"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5" name="Rectangle 1004">
                  <a:extLst>
                    <a:ext uri="{FF2B5EF4-FFF2-40B4-BE49-F238E27FC236}">
                      <a16:creationId xmlns:a16="http://schemas.microsoft.com/office/drawing/2014/main" id="{59E1B35A-55E3-3A5D-093A-1BFAF650A1A4}"/>
                    </a:ext>
                  </a:extLst>
                </p:cNvPr>
                <p:cNvSpPr/>
                <p:nvPr/>
              </p:nvSpPr>
              <p:spPr>
                <a:xfrm>
                  <a:off x="377952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6" name="Rectangle 1005">
                  <a:extLst>
                    <a:ext uri="{FF2B5EF4-FFF2-40B4-BE49-F238E27FC236}">
                      <a16:creationId xmlns:a16="http://schemas.microsoft.com/office/drawing/2014/main" id="{CF8AA35F-5425-7990-0CEB-E6A2973E3B31}"/>
                    </a:ext>
                  </a:extLst>
                </p:cNvPr>
                <p:cNvSpPr/>
                <p:nvPr/>
              </p:nvSpPr>
              <p:spPr>
                <a:xfrm>
                  <a:off x="448818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7" name="Rectangle 1006">
                  <a:extLst>
                    <a:ext uri="{FF2B5EF4-FFF2-40B4-BE49-F238E27FC236}">
                      <a16:creationId xmlns:a16="http://schemas.microsoft.com/office/drawing/2014/main" id="{738D2CC1-3573-03AF-AD0D-512BDDDAEFF6}"/>
                    </a:ext>
                  </a:extLst>
                </p:cNvPr>
                <p:cNvSpPr/>
                <p:nvPr/>
              </p:nvSpPr>
              <p:spPr>
                <a:xfrm>
                  <a:off x="519684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8" name="Rectangle 1007">
                  <a:extLst>
                    <a:ext uri="{FF2B5EF4-FFF2-40B4-BE49-F238E27FC236}">
                      <a16:creationId xmlns:a16="http://schemas.microsoft.com/office/drawing/2014/main" id="{0CFAAA0C-63F5-B69B-7106-3F0CB5728B13}"/>
                    </a:ext>
                  </a:extLst>
                </p:cNvPr>
                <p:cNvSpPr/>
                <p:nvPr/>
              </p:nvSpPr>
              <p:spPr>
                <a:xfrm>
                  <a:off x="5905505"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9" name="Rectangle 1008">
                  <a:extLst>
                    <a:ext uri="{FF2B5EF4-FFF2-40B4-BE49-F238E27FC236}">
                      <a16:creationId xmlns:a16="http://schemas.microsoft.com/office/drawing/2014/main" id="{CFAE63EA-2253-9EDB-DF3A-721AA574C24D}"/>
                    </a:ext>
                  </a:extLst>
                </p:cNvPr>
                <p:cNvSpPr/>
                <p:nvPr/>
              </p:nvSpPr>
              <p:spPr>
                <a:xfrm>
                  <a:off x="6614166" y="314706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0" name="Rectangle 1009">
                  <a:extLst>
                    <a:ext uri="{FF2B5EF4-FFF2-40B4-BE49-F238E27FC236}">
                      <a16:creationId xmlns:a16="http://schemas.microsoft.com/office/drawing/2014/main" id="{E9A98583-7EF1-6610-4412-6CF4CFB1DE62}"/>
                    </a:ext>
                  </a:extLst>
                </p:cNvPr>
                <p:cNvSpPr/>
                <p:nvPr/>
              </p:nvSpPr>
              <p:spPr>
                <a:xfrm>
                  <a:off x="732282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1" name="Rectangle 1010">
                  <a:extLst>
                    <a:ext uri="{FF2B5EF4-FFF2-40B4-BE49-F238E27FC236}">
                      <a16:creationId xmlns:a16="http://schemas.microsoft.com/office/drawing/2014/main" id="{8D41F1A7-5690-FB47-93ED-BEFE44A06391}"/>
                    </a:ext>
                  </a:extLst>
                </p:cNvPr>
                <p:cNvSpPr/>
                <p:nvPr/>
              </p:nvSpPr>
              <p:spPr>
                <a:xfrm>
                  <a:off x="803148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2" name="Rectangle 1011">
                  <a:extLst>
                    <a:ext uri="{FF2B5EF4-FFF2-40B4-BE49-F238E27FC236}">
                      <a16:creationId xmlns:a16="http://schemas.microsoft.com/office/drawing/2014/main" id="{D6864085-E935-1506-6AC8-5B372801D03E}"/>
                    </a:ext>
                  </a:extLst>
                </p:cNvPr>
                <p:cNvSpPr/>
                <p:nvPr/>
              </p:nvSpPr>
              <p:spPr>
                <a:xfrm>
                  <a:off x="3779524"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3" name="Rectangle 1012">
                  <a:extLst>
                    <a:ext uri="{FF2B5EF4-FFF2-40B4-BE49-F238E27FC236}">
                      <a16:creationId xmlns:a16="http://schemas.microsoft.com/office/drawing/2014/main" id="{CF4CB33B-0CE3-6668-CE11-CAA76643D4DE}"/>
                    </a:ext>
                  </a:extLst>
                </p:cNvPr>
                <p:cNvSpPr/>
                <p:nvPr/>
              </p:nvSpPr>
              <p:spPr>
                <a:xfrm>
                  <a:off x="448818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4" name="Rectangle 1013">
                  <a:extLst>
                    <a:ext uri="{FF2B5EF4-FFF2-40B4-BE49-F238E27FC236}">
                      <a16:creationId xmlns:a16="http://schemas.microsoft.com/office/drawing/2014/main" id="{A5CB488E-1848-6F3D-E447-BE67E1A0B857}"/>
                    </a:ext>
                  </a:extLst>
                </p:cNvPr>
                <p:cNvSpPr/>
                <p:nvPr/>
              </p:nvSpPr>
              <p:spPr>
                <a:xfrm>
                  <a:off x="519684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5" name="Rectangle 1014">
                  <a:extLst>
                    <a:ext uri="{FF2B5EF4-FFF2-40B4-BE49-F238E27FC236}">
                      <a16:creationId xmlns:a16="http://schemas.microsoft.com/office/drawing/2014/main" id="{B017E577-4F7C-22AB-788D-674279EA4B46}"/>
                    </a:ext>
                  </a:extLst>
                </p:cNvPr>
                <p:cNvSpPr/>
                <p:nvPr/>
              </p:nvSpPr>
              <p:spPr>
                <a:xfrm>
                  <a:off x="5905505"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6" name="Rectangle 1015">
                  <a:extLst>
                    <a:ext uri="{FF2B5EF4-FFF2-40B4-BE49-F238E27FC236}">
                      <a16:creationId xmlns:a16="http://schemas.microsoft.com/office/drawing/2014/main" id="{046DB299-EF53-88F2-2700-9D1DBD1DC4FC}"/>
                    </a:ext>
                  </a:extLst>
                </p:cNvPr>
                <p:cNvSpPr/>
                <p:nvPr/>
              </p:nvSpPr>
              <p:spPr>
                <a:xfrm>
                  <a:off x="6614166" y="381000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7" name="Rectangle 1016">
                  <a:extLst>
                    <a:ext uri="{FF2B5EF4-FFF2-40B4-BE49-F238E27FC236}">
                      <a16:creationId xmlns:a16="http://schemas.microsoft.com/office/drawing/2014/main" id="{E25CF5DF-E456-21A5-AEF4-1C55D6DBC191}"/>
                    </a:ext>
                  </a:extLst>
                </p:cNvPr>
                <p:cNvSpPr/>
                <p:nvPr/>
              </p:nvSpPr>
              <p:spPr>
                <a:xfrm>
                  <a:off x="732282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8" name="Rectangle 1017">
                  <a:extLst>
                    <a:ext uri="{FF2B5EF4-FFF2-40B4-BE49-F238E27FC236}">
                      <a16:creationId xmlns:a16="http://schemas.microsoft.com/office/drawing/2014/main" id="{7D48C0FD-FBA0-3E6A-40F2-95C968F90A83}"/>
                    </a:ext>
                  </a:extLst>
                </p:cNvPr>
                <p:cNvSpPr/>
                <p:nvPr/>
              </p:nvSpPr>
              <p:spPr>
                <a:xfrm>
                  <a:off x="803148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9" name="Rectangle 1018">
                  <a:extLst>
                    <a:ext uri="{FF2B5EF4-FFF2-40B4-BE49-F238E27FC236}">
                      <a16:creationId xmlns:a16="http://schemas.microsoft.com/office/drawing/2014/main" id="{90462B58-9BA3-E06B-261F-DDC615BB08B0}"/>
                    </a:ext>
                  </a:extLst>
                </p:cNvPr>
                <p:cNvSpPr/>
                <p:nvPr/>
              </p:nvSpPr>
              <p:spPr>
                <a:xfrm>
                  <a:off x="3779524"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0" name="Rectangle 1019">
                  <a:extLst>
                    <a:ext uri="{FF2B5EF4-FFF2-40B4-BE49-F238E27FC236}">
                      <a16:creationId xmlns:a16="http://schemas.microsoft.com/office/drawing/2014/main" id="{82D358DF-9E0D-F6CB-038C-924AB665571B}"/>
                    </a:ext>
                  </a:extLst>
                </p:cNvPr>
                <p:cNvSpPr/>
                <p:nvPr/>
              </p:nvSpPr>
              <p:spPr>
                <a:xfrm>
                  <a:off x="4488184"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1" name="Rectangle 1020">
                  <a:extLst>
                    <a:ext uri="{FF2B5EF4-FFF2-40B4-BE49-F238E27FC236}">
                      <a16:creationId xmlns:a16="http://schemas.microsoft.com/office/drawing/2014/main" id="{6FE08064-BF14-C73A-EACF-6B6995AFB45F}"/>
                    </a:ext>
                  </a:extLst>
                </p:cNvPr>
                <p:cNvSpPr/>
                <p:nvPr/>
              </p:nvSpPr>
              <p:spPr>
                <a:xfrm>
                  <a:off x="5196844"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2" name="Rectangle 1021">
                  <a:extLst>
                    <a:ext uri="{FF2B5EF4-FFF2-40B4-BE49-F238E27FC236}">
                      <a16:creationId xmlns:a16="http://schemas.microsoft.com/office/drawing/2014/main" id="{AB90239F-EDAB-A6B5-3902-7128CEF28A98}"/>
                    </a:ext>
                  </a:extLst>
                </p:cNvPr>
                <p:cNvSpPr/>
                <p:nvPr/>
              </p:nvSpPr>
              <p:spPr>
                <a:xfrm>
                  <a:off x="5905506"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3" name="Rectangle 1022">
                  <a:extLst>
                    <a:ext uri="{FF2B5EF4-FFF2-40B4-BE49-F238E27FC236}">
                      <a16:creationId xmlns:a16="http://schemas.microsoft.com/office/drawing/2014/main" id="{380D0FD1-1372-AFC4-2C7E-6992C25FE4FC}"/>
                    </a:ext>
                  </a:extLst>
                </p:cNvPr>
                <p:cNvSpPr/>
                <p:nvPr/>
              </p:nvSpPr>
              <p:spPr>
                <a:xfrm>
                  <a:off x="6614166"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4" name="Rectangle 1023">
                  <a:extLst>
                    <a:ext uri="{FF2B5EF4-FFF2-40B4-BE49-F238E27FC236}">
                      <a16:creationId xmlns:a16="http://schemas.microsoft.com/office/drawing/2014/main" id="{38696714-C8FD-59C9-C37D-7A0F2BEA5C2E}"/>
                    </a:ext>
                  </a:extLst>
                </p:cNvPr>
                <p:cNvSpPr/>
                <p:nvPr/>
              </p:nvSpPr>
              <p:spPr>
                <a:xfrm>
                  <a:off x="7322823"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5" name="Rectangle 1024">
                  <a:extLst>
                    <a:ext uri="{FF2B5EF4-FFF2-40B4-BE49-F238E27FC236}">
                      <a16:creationId xmlns:a16="http://schemas.microsoft.com/office/drawing/2014/main" id="{7DE268CD-14FF-9E98-909E-CE74698EC185}"/>
                    </a:ext>
                  </a:extLst>
                </p:cNvPr>
                <p:cNvSpPr/>
                <p:nvPr/>
              </p:nvSpPr>
              <p:spPr>
                <a:xfrm>
                  <a:off x="8031480"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83" name="Group 882">
                <a:extLst>
                  <a:ext uri="{FF2B5EF4-FFF2-40B4-BE49-F238E27FC236}">
                    <a16:creationId xmlns:a16="http://schemas.microsoft.com/office/drawing/2014/main" id="{75130ADF-0C6E-BB5D-C371-AD6D9E2A8408}"/>
                  </a:ext>
                </a:extLst>
              </p:cNvPr>
              <p:cNvGrpSpPr/>
              <p:nvPr/>
            </p:nvGrpSpPr>
            <p:grpSpPr>
              <a:xfrm>
                <a:off x="3779520" y="3824328"/>
                <a:ext cx="2842260" cy="2011680"/>
                <a:chOff x="3779524" y="1821180"/>
                <a:chExt cx="4960623" cy="3314700"/>
              </a:xfrm>
            </p:grpSpPr>
            <p:sp>
              <p:nvSpPr>
                <p:cNvPr id="956" name="Rectangle 955">
                  <a:extLst>
                    <a:ext uri="{FF2B5EF4-FFF2-40B4-BE49-F238E27FC236}">
                      <a16:creationId xmlns:a16="http://schemas.microsoft.com/office/drawing/2014/main" id="{760478C0-3D96-7FFC-B145-3A7FBFA57E99}"/>
                    </a:ext>
                  </a:extLst>
                </p:cNvPr>
                <p:cNvSpPr/>
                <p:nvPr/>
              </p:nvSpPr>
              <p:spPr>
                <a:xfrm>
                  <a:off x="3779524"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7" name="Rectangle 956">
                  <a:extLst>
                    <a:ext uri="{FF2B5EF4-FFF2-40B4-BE49-F238E27FC236}">
                      <a16:creationId xmlns:a16="http://schemas.microsoft.com/office/drawing/2014/main" id="{D9466890-4F29-0A69-15DD-5600281A0369}"/>
                    </a:ext>
                  </a:extLst>
                </p:cNvPr>
                <p:cNvSpPr/>
                <p:nvPr/>
              </p:nvSpPr>
              <p:spPr>
                <a:xfrm>
                  <a:off x="4488184"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8" name="Rectangle 957">
                  <a:extLst>
                    <a:ext uri="{FF2B5EF4-FFF2-40B4-BE49-F238E27FC236}">
                      <a16:creationId xmlns:a16="http://schemas.microsoft.com/office/drawing/2014/main" id="{60EF4E3C-E322-7AC1-F6FF-AFA672003AA0}"/>
                    </a:ext>
                  </a:extLst>
                </p:cNvPr>
                <p:cNvSpPr/>
                <p:nvPr/>
              </p:nvSpPr>
              <p:spPr>
                <a:xfrm>
                  <a:off x="5196844"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9" name="Rectangle 958">
                  <a:extLst>
                    <a:ext uri="{FF2B5EF4-FFF2-40B4-BE49-F238E27FC236}">
                      <a16:creationId xmlns:a16="http://schemas.microsoft.com/office/drawing/2014/main" id="{327C5DA2-7A3C-85EA-5BDF-2A925A516FD6}"/>
                    </a:ext>
                  </a:extLst>
                </p:cNvPr>
                <p:cNvSpPr/>
                <p:nvPr/>
              </p:nvSpPr>
              <p:spPr>
                <a:xfrm>
                  <a:off x="5905505"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0" name="Rectangle 959">
                  <a:extLst>
                    <a:ext uri="{FF2B5EF4-FFF2-40B4-BE49-F238E27FC236}">
                      <a16:creationId xmlns:a16="http://schemas.microsoft.com/office/drawing/2014/main" id="{51CA0472-3D1E-14CB-6055-ECF22B4A914D}"/>
                    </a:ext>
                  </a:extLst>
                </p:cNvPr>
                <p:cNvSpPr/>
                <p:nvPr/>
              </p:nvSpPr>
              <p:spPr>
                <a:xfrm>
                  <a:off x="6614166"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1" name="Rectangle 960">
                  <a:extLst>
                    <a:ext uri="{FF2B5EF4-FFF2-40B4-BE49-F238E27FC236}">
                      <a16:creationId xmlns:a16="http://schemas.microsoft.com/office/drawing/2014/main" id="{6EF69583-404D-B582-72F6-D921F5AE5282}"/>
                    </a:ext>
                  </a:extLst>
                </p:cNvPr>
                <p:cNvSpPr/>
                <p:nvPr/>
              </p:nvSpPr>
              <p:spPr>
                <a:xfrm>
                  <a:off x="7322827"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2" name="Rectangle 961">
                  <a:extLst>
                    <a:ext uri="{FF2B5EF4-FFF2-40B4-BE49-F238E27FC236}">
                      <a16:creationId xmlns:a16="http://schemas.microsoft.com/office/drawing/2014/main" id="{AA65BEEA-95C6-140C-8F7D-261813A456D8}"/>
                    </a:ext>
                  </a:extLst>
                </p:cNvPr>
                <p:cNvSpPr/>
                <p:nvPr/>
              </p:nvSpPr>
              <p:spPr>
                <a:xfrm>
                  <a:off x="8031487"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3" name="Rectangle 962">
                  <a:extLst>
                    <a:ext uri="{FF2B5EF4-FFF2-40B4-BE49-F238E27FC236}">
                      <a16:creationId xmlns:a16="http://schemas.microsoft.com/office/drawing/2014/main" id="{AAAE5BD9-38E4-460A-DEB4-B213FF264A22}"/>
                    </a:ext>
                  </a:extLst>
                </p:cNvPr>
                <p:cNvSpPr/>
                <p:nvPr/>
              </p:nvSpPr>
              <p:spPr>
                <a:xfrm>
                  <a:off x="3779524"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4" name="Rectangle 963">
                  <a:extLst>
                    <a:ext uri="{FF2B5EF4-FFF2-40B4-BE49-F238E27FC236}">
                      <a16:creationId xmlns:a16="http://schemas.microsoft.com/office/drawing/2014/main" id="{99329C7C-825B-4B0C-0F8E-D0BF7E323AE6}"/>
                    </a:ext>
                  </a:extLst>
                </p:cNvPr>
                <p:cNvSpPr/>
                <p:nvPr/>
              </p:nvSpPr>
              <p:spPr>
                <a:xfrm>
                  <a:off x="4488184"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5" name="Rectangle 964">
                  <a:extLst>
                    <a:ext uri="{FF2B5EF4-FFF2-40B4-BE49-F238E27FC236}">
                      <a16:creationId xmlns:a16="http://schemas.microsoft.com/office/drawing/2014/main" id="{407EF798-B8E3-3459-CB30-DAA7023BF269}"/>
                    </a:ext>
                  </a:extLst>
                </p:cNvPr>
                <p:cNvSpPr/>
                <p:nvPr/>
              </p:nvSpPr>
              <p:spPr>
                <a:xfrm>
                  <a:off x="5196844"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6" name="Rectangle 965">
                  <a:extLst>
                    <a:ext uri="{FF2B5EF4-FFF2-40B4-BE49-F238E27FC236}">
                      <a16:creationId xmlns:a16="http://schemas.microsoft.com/office/drawing/2014/main" id="{260BAF68-B2AB-91C7-85AE-EB1E9A619EB7}"/>
                    </a:ext>
                  </a:extLst>
                </p:cNvPr>
                <p:cNvSpPr/>
                <p:nvPr/>
              </p:nvSpPr>
              <p:spPr>
                <a:xfrm>
                  <a:off x="5905505"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7" name="Rectangle 966">
                  <a:extLst>
                    <a:ext uri="{FF2B5EF4-FFF2-40B4-BE49-F238E27FC236}">
                      <a16:creationId xmlns:a16="http://schemas.microsoft.com/office/drawing/2014/main" id="{B759DD84-AF59-19CA-CFD3-0ADE3715AA64}"/>
                    </a:ext>
                  </a:extLst>
                </p:cNvPr>
                <p:cNvSpPr/>
                <p:nvPr/>
              </p:nvSpPr>
              <p:spPr>
                <a:xfrm>
                  <a:off x="6614166" y="248412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8" name="Rectangle 967">
                  <a:extLst>
                    <a:ext uri="{FF2B5EF4-FFF2-40B4-BE49-F238E27FC236}">
                      <a16:creationId xmlns:a16="http://schemas.microsoft.com/office/drawing/2014/main" id="{F7599E65-A615-B112-1D4A-6866345C5D72}"/>
                    </a:ext>
                  </a:extLst>
                </p:cNvPr>
                <p:cNvSpPr/>
                <p:nvPr/>
              </p:nvSpPr>
              <p:spPr>
                <a:xfrm>
                  <a:off x="7322827"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9" name="Rectangle 968">
                  <a:extLst>
                    <a:ext uri="{FF2B5EF4-FFF2-40B4-BE49-F238E27FC236}">
                      <a16:creationId xmlns:a16="http://schemas.microsoft.com/office/drawing/2014/main" id="{78F311B8-81A4-AB6E-B5E9-FD25AFCE1235}"/>
                    </a:ext>
                  </a:extLst>
                </p:cNvPr>
                <p:cNvSpPr/>
                <p:nvPr/>
              </p:nvSpPr>
              <p:spPr>
                <a:xfrm>
                  <a:off x="8031487"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0" name="Rectangle 969">
                  <a:extLst>
                    <a:ext uri="{FF2B5EF4-FFF2-40B4-BE49-F238E27FC236}">
                      <a16:creationId xmlns:a16="http://schemas.microsoft.com/office/drawing/2014/main" id="{4923F1EA-E73E-D934-18D6-E7EC80CE181A}"/>
                    </a:ext>
                  </a:extLst>
                </p:cNvPr>
                <p:cNvSpPr/>
                <p:nvPr/>
              </p:nvSpPr>
              <p:spPr>
                <a:xfrm>
                  <a:off x="377952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1" name="Rectangle 970">
                  <a:extLst>
                    <a:ext uri="{FF2B5EF4-FFF2-40B4-BE49-F238E27FC236}">
                      <a16:creationId xmlns:a16="http://schemas.microsoft.com/office/drawing/2014/main" id="{CAD4AD02-7DE5-274B-314F-C74F31418F7A}"/>
                    </a:ext>
                  </a:extLst>
                </p:cNvPr>
                <p:cNvSpPr/>
                <p:nvPr/>
              </p:nvSpPr>
              <p:spPr>
                <a:xfrm>
                  <a:off x="4488184"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2" name="Rectangle 971">
                  <a:extLst>
                    <a:ext uri="{FF2B5EF4-FFF2-40B4-BE49-F238E27FC236}">
                      <a16:creationId xmlns:a16="http://schemas.microsoft.com/office/drawing/2014/main" id="{58FE2B0A-7F36-7DB5-8ABC-24975BF5B658}"/>
                    </a:ext>
                  </a:extLst>
                </p:cNvPr>
                <p:cNvSpPr/>
                <p:nvPr/>
              </p:nvSpPr>
              <p:spPr>
                <a:xfrm>
                  <a:off x="519684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73" name="Rectangle 972">
                  <a:extLst>
                    <a:ext uri="{FF2B5EF4-FFF2-40B4-BE49-F238E27FC236}">
                      <a16:creationId xmlns:a16="http://schemas.microsoft.com/office/drawing/2014/main" id="{DB8A5233-077B-B6E5-2184-9AD8D898D054}"/>
                    </a:ext>
                  </a:extLst>
                </p:cNvPr>
                <p:cNvSpPr/>
                <p:nvPr/>
              </p:nvSpPr>
              <p:spPr>
                <a:xfrm>
                  <a:off x="5905505"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4" name="Rectangle 973">
                  <a:extLst>
                    <a:ext uri="{FF2B5EF4-FFF2-40B4-BE49-F238E27FC236}">
                      <a16:creationId xmlns:a16="http://schemas.microsoft.com/office/drawing/2014/main" id="{35EDC1EC-31C9-BCD8-D14C-06374CA0993E}"/>
                    </a:ext>
                  </a:extLst>
                </p:cNvPr>
                <p:cNvSpPr/>
                <p:nvPr/>
              </p:nvSpPr>
              <p:spPr>
                <a:xfrm>
                  <a:off x="6614166" y="314706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5" name="Rectangle 974">
                  <a:extLst>
                    <a:ext uri="{FF2B5EF4-FFF2-40B4-BE49-F238E27FC236}">
                      <a16:creationId xmlns:a16="http://schemas.microsoft.com/office/drawing/2014/main" id="{0E5B2D32-AA69-F4C5-C2D3-1FCDB340A46E}"/>
                    </a:ext>
                  </a:extLst>
                </p:cNvPr>
                <p:cNvSpPr/>
                <p:nvPr/>
              </p:nvSpPr>
              <p:spPr>
                <a:xfrm>
                  <a:off x="732282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6" name="Rectangle 975">
                  <a:extLst>
                    <a:ext uri="{FF2B5EF4-FFF2-40B4-BE49-F238E27FC236}">
                      <a16:creationId xmlns:a16="http://schemas.microsoft.com/office/drawing/2014/main" id="{7C3F9E7C-8AE5-4564-EE3C-8F2D44B0B67B}"/>
                    </a:ext>
                  </a:extLst>
                </p:cNvPr>
                <p:cNvSpPr/>
                <p:nvPr/>
              </p:nvSpPr>
              <p:spPr>
                <a:xfrm>
                  <a:off x="803148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7" name="Rectangle 976">
                  <a:extLst>
                    <a:ext uri="{FF2B5EF4-FFF2-40B4-BE49-F238E27FC236}">
                      <a16:creationId xmlns:a16="http://schemas.microsoft.com/office/drawing/2014/main" id="{9F7BD887-5425-1F2A-6EF4-556D61167F9B}"/>
                    </a:ext>
                  </a:extLst>
                </p:cNvPr>
                <p:cNvSpPr/>
                <p:nvPr/>
              </p:nvSpPr>
              <p:spPr>
                <a:xfrm>
                  <a:off x="377952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8" name="Rectangle 977">
                  <a:extLst>
                    <a:ext uri="{FF2B5EF4-FFF2-40B4-BE49-F238E27FC236}">
                      <a16:creationId xmlns:a16="http://schemas.microsoft.com/office/drawing/2014/main" id="{6C76C3C4-29EE-2608-3B28-06BEEEE83FA6}"/>
                    </a:ext>
                  </a:extLst>
                </p:cNvPr>
                <p:cNvSpPr/>
                <p:nvPr/>
              </p:nvSpPr>
              <p:spPr>
                <a:xfrm>
                  <a:off x="448818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9" name="Rectangle 978">
                  <a:extLst>
                    <a:ext uri="{FF2B5EF4-FFF2-40B4-BE49-F238E27FC236}">
                      <a16:creationId xmlns:a16="http://schemas.microsoft.com/office/drawing/2014/main" id="{34F21882-E885-83FA-1C64-B77494D9DA59}"/>
                    </a:ext>
                  </a:extLst>
                </p:cNvPr>
                <p:cNvSpPr/>
                <p:nvPr/>
              </p:nvSpPr>
              <p:spPr>
                <a:xfrm>
                  <a:off x="519684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0" name="Rectangle 979">
                  <a:extLst>
                    <a:ext uri="{FF2B5EF4-FFF2-40B4-BE49-F238E27FC236}">
                      <a16:creationId xmlns:a16="http://schemas.microsoft.com/office/drawing/2014/main" id="{1EA145D6-717D-49F8-27EC-035AF85107F6}"/>
                    </a:ext>
                  </a:extLst>
                </p:cNvPr>
                <p:cNvSpPr/>
                <p:nvPr/>
              </p:nvSpPr>
              <p:spPr>
                <a:xfrm>
                  <a:off x="5905505" y="381000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1" name="Rectangle 980">
                  <a:extLst>
                    <a:ext uri="{FF2B5EF4-FFF2-40B4-BE49-F238E27FC236}">
                      <a16:creationId xmlns:a16="http://schemas.microsoft.com/office/drawing/2014/main" id="{D42F9734-6858-6CFE-248B-02718AAE347F}"/>
                    </a:ext>
                  </a:extLst>
                </p:cNvPr>
                <p:cNvSpPr/>
                <p:nvPr/>
              </p:nvSpPr>
              <p:spPr>
                <a:xfrm>
                  <a:off x="6614166" y="381000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2" name="Rectangle 981">
                  <a:extLst>
                    <a:ext uri="{FF2B5EF4-FFF2-40B4-BE49-F238E27FC236}">
                      <a16:creationId xmlns:a16="http://schemas.microsoft.com/office/drawing/2014/main" id="{B9AFD9C6-5554-6DA5-2191-2BA90334353F}"/>
                    </a:ext>
                  </a:extLst>
                </p:cNvPr>
                <p:cNvSpPr/>
                <p:nvPr/>
              </p:nvSpPr>
              <p:spPr>
                <a:xfrm>
                  <a:off x="732282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3" name="Rectangle 982">
                  <a:extLst>
                    <a:ext uri="{FF2B5EF4-FFF2-40B4-BE49-F238E27FC236}">
                      <a16:creationId xmlns:a16="http://schemas.microsoft.com/office/drawing/2014/main" id="{2BB594E9-907B-AD73-710B-0AD090CB6584}"/>
                    </a:ext>
                  </a:extLst>
                </p:cNvPr>
                <p:cNvSpPr/>
                <p:nvPr/>
              </p:nvSpPr>
              <p:spPr>
                <a:xfrm>
                  <a:off x="803148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4" name="Rectangle 983">
                  <a:extLst>
                    <a:ext uri="{FF2B5EF4-FFF2-40B4-BE49-F238E27FC236}">
                      <a16:creationId xmlns:a16="http://schemas.microsoft.com/office/drawing/2014/main" id="{DB8577EE-3156-30A3-3A44-2E0A6E491CE9}"/>
                    </a:ext>
                  </a:extLst>
                </p:cNvPr>
                <p:cNvSpPr/>
                <p:nvPr/>
              </p:nvSpPr>
              <p:spPr>
                <a:xfrm>
                  <a:off x="3779524"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5" name="Rectangle 984">
                  <a:extLst>
                    <a:ext uri="{FF2B5EF4-FFF2-40B4-BE49-F238E27FC236}">
                      <a16:creationId xmlns:a16="http://schemas.microsoft.com/office/drawing/2014/main" id="{0E03C952-4BE8-99E6-8962-FB287A990A5C}"/>
                    </a:ext>
                  </a:extLst>
                </p:cNvPr>
                <p:cNvSpPr/>
                <p:nvPr/>
              </p:nvSpPr>
              <p:spPr>
                <a:xfrm>
                  <a:off x="4488184"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6" name="Rectangle 985">
                  <a:extLst>
                    <a:ext uri="{FF2B5EF4-FFF2-40B4-BE49-F238E27FC236}">
                      <a16:creationId xmlns:a16="http://schemas.microsoft.com/office/drawing/2014/main" id="{564150BC-96C3-D6CE-83A4-E86DC1AF18DC}"/>
                    </a:ext>
                  </a:extLst>
                </p:cNvPr>
                <p:cNvSpPr/>
                <p:nvPr/>
              </p:nvSpPr>
              <p:spPr>
                <a:xfrm>
                  <a:off x="5196844" y="447294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7" name="Rectangle 986">
                  <a:extLst>
                    <a:ext uri="{FF2B5EF4-FFF2-40B4-BE49-F238E27FC236}">
                      <a16:creationId xmlns:a16="http://schemas.microsoft.com/office/drawing/2014/main" id="{4C617B82-93E3-3331-65EB-F5BF71C7EFBD}"/>
                    </a:ext>
                  </a:extLst>
                </p:cNvPr>
                <p:cNvSpPr/>
                <p:nvPr/>
              </p:nvSpPr>
              <p:spPr>
                <a:xfrm>
                  <a:off x="5905506" y="447294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8" name="Rectangle 987">
                  <a:extLst>
                    <a:ext uri="{FF2B5EF4-FFF2-40B4-BE49-F238E27FC236}">
                      <a16:creationId xmlns:a16="http://schemas.microsoft.com/office/drawing/2014/main" id="{19B87DE8-9E5E-0871-F826-73C84D526A2A}"/>
                    </a:ext>
                  </a:extLst>
                </p:cNvPr>
                <p:cNvSpPr/>
                <p:nvPr/>
              </p:nvSpPr>
              <p:spPr>
                <a:xfrm>
                  <a:off x="6614166"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9" name="Rectangle 988">
                  <a:extLst>
                    <a:ext uri="{FF2B5EF4-FFF2-40B4-BE49-F238E27FC236}">
                      <a16:creationId xmlns:a16="http://schemas.microsoft.com/office/drawing/2014/main" id="{E339EE58-37FC-B256-D876-D16A66673035}"/>
                    </a:ext>
                  </a:extLst>
                </p:cNvPr>
                <p:cNvSpPr/>
                <p:nvPr/>
              </p:nvSpPr>
              <p:spPr>
                <a:xfrm>
                  <a:off x="7322823"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0" name="Rectangle 989">
                  <a:extLst>
                    <a:ext uri="{FF2B5EF4-FFF2-40B4-BE49-F238E27FC236}">
                      <a16:creationId xmlns:a16="http://schemas.microsoft.com/office/drawing/2014/main" id="{48B0E113-B565-1205-A1F6-C966A3E70CC7}"/>
                    </a:ext>
                  </a:extLst>
                </p:cNvPr>
                <p:cNvSpPr/>
                <p:nvPr/>
              </p:nvSpPr>
              <p:spPr>
                <a:xfrm>
                  <a:off x="8031480"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84" name="Group 883">
                <a:extLst>
                  <a:ext uri="{FF2B5EF4-FFF2-40B4-BE49-F238E27FC236}">
                    <a16:creationId xmlns:a16="http://schemas.microsoft.com/office/drawing/2014/main" id="{07164B84-D667-BCF2-EC09-F5CEB596400C}"/>
                  </a:ext>
                </a:extLst>
              </p:cNvPr>
              <p:cNvGrpSpPr/>
              <p:nvPr/>
            </p:nvGrpSpPr>
            <p:grpSpPr>
              <a:xfrm>
                <a:off x="6622864" y="3826766"/>
                <a:ext cx="2842260" cy="2009242"/>
                <a:chOff x="3779524" y="1821180"/>
                <a:chExt cx="4960623" cy="3314700"/>
              </a:xfrm>
            </p:grpSpPr>
            <p:sp>
              <p:nvSpPr>
                <p:cNvPr id="921" name="Rectangle 920">
                  <a:extLst>
                    <a:ext uri="{FF2B5EF4-FFF2-40B4-BE49-F238E27FC236}">
                      <a16:creationId xmlns:a16="http://schemas.microsoft.com/office/drawing/2014/main" id="{ABEB008D-95C7-1A7A-88BA-CE0E07E45FB2}"/>
                    </a:ext>
                  </a:extLst>
                </p:cNvPr>
                <p:cNvSpPr/>
                <p:nvPr/>
              </p:nvSpPr>
              <p:spPr>
                <a:xfrm>
                  <a:off x="3779524"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2" name="Rectangle 921">
                  <a:extLst>
                    <a:ext uri="{FF2B5EF4-FFF2-40B4-BE49-F238E27FC236}">
                      <a16:creationId xmlns:a16="http://schemas.microsoft.com/office/drawing/2014/main" id="{D05B8589-4656-5988-0A5F-B9CBEAC6CDAF}"/>
                    </a:ext>
                  </a:extLst>
                </p:cNvPr>
                <p:cNvSpPr/>
                <p:nvPr/>
              </p:nvSpPr>
              <p:spPr>
                <a:xfrm>
                  <a:off x="4488184"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3" name="Rectangle 922">
                  <a:extLst>
                    <a:ext uri="{FF2B5EF4-FFF2-40B4-BE49-F238E27FC236}">
                      <a16:creationId xmlns:a16="http://schemas.microsoft.com/office/drawing/2014/main" id="{30BC2332-984D-E2FB-5603-8C3B89129E87}"/>
                    </a:ext>
                  </a:extLst>
                </p:cNvPr>
                <p:cNvSpPr/>
                <p:nvPr/>
              </p:nvSpPr>
              <p:spPr>
                <a:xfrm>
                  <a:off x="5196844" y="182118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4" name="Rectangle 923">
                  <a:extLst>
                    <a:ext uri="{FF2B5EF4-FFF2-40B4-BE49-F238E27FC236}">
                      <a16:creationId xmlns:a16="http://schemas.microsoft.com/office/drawing/2014/main" id="{C57D57B6-2F11-C145-7BE6-BC7101439251}"/>
                    </a:ext>
                  </a:extLst>
                </p:cNvPr>
                <p:cNvSpPr/>
                <p:nvPr/>
              </p:nvSpPr>
              <p:spPr>
                <a:xfrm>
                  <a:off x="5905505"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5" name="Rectangle 924">
                  <a:extLst>
                    <a:ext uri="{FF2B5EF4-FFF2-40B4-BE49-F238E27FC236}">
                      <a16:creationId xmlns:a16="http://schemas.microsoft.com/office/drawing/2014/main" id="{93CA7413-EA22-6499-FAF2-D49D73CBF0BC}"/>
                    </a:ext>
                  </a:extLst>
                </p:cNvPr>
                <p:cNvSpPr/>
                <p:nvPr/>
              </p:nvSpPr>
              <p:spPr>
                <a:xfrm>
                  <a:off x="6614166"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6" name="Rectangle 925">
                  <a:extLst>
                    <a:ext uri="{FF2B5EF4-FFF2-40B4-BE49-F238E27FC236}">
                      <a16:creationId xmlns:a16="http://schemas.microsoft.com/office/drawing/2014/main" id="{0EE7820A-7EB0-451C-08CD-FC1FD71517CF}"/>
                    </a:ext>
                  </a:extLst>
                </p:cNvPr>
                <p:cNvSpPr/>
                <p:nvPr/>
              </p:nvSpPr>
              <p:spPr>
                <a:xfrm>
                  <a:off x="7322827"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7" name="Rectangle 926">
                  <a:extLst>
                    <a:ext uri="{FF2B5EF4-FFF2-40B4-BE49-F238E27FC236}">
                      <a16:creationId xmlns:a16="http://schemas.microsoft.com/office/drawing/2014/main" id="{A54905F9-297C-39F3-E8F9-F128AA949846}"/>
                    </a:ext>
                  </a:extLst>
                </p:cNvPr>
                <p:cNvSpPr/>
                <p:nvPr/>
              </p:nvSpPr>
              <p:spPr>
                <a:xfrm>
                  <a:off x="8031487"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8" name="Rectangle 927">
                  <a:extLst>
                    <a:ext uri="{FF2B5EF4-FFF2-40B4-BE49-F238E27FC236}">
                      <a16:creationId xmlns:a16="http://schemas.microsoft.com/office/drawing/2014/main" id="{24B8C2B1-1F83-030D-6119-DC55C5FEC87A}"/>
                    </a:ext>
                  </a:extLst>
                </p:cNvPr>
                <p:cNvSpPr/>
                <p:nvPr/>
              </p:nvSpPr>
              <p:spPr>
                <a:xfrm>
                  <a:off x="3779524"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9" name="Rectangle 928">
                  <a:extLst>
                    <a:ext uri="{FF2B5EF4-FFF2-40B4-BE49-F238E27FC236}">
                      <a16:creationId xmlns:a16="http://schemas.microsoft.com/office/drawing/2014/main" id="{FB635426-354D-2E85-10C3-D89700510D7A}"/>
                    </a:ext>
                  </a:extLst>
                </p:cNvPr>
                <p:cNvSpPr/>
                <p:nvPr/>
              </p:nvSpPr>
              <p:spPr>
                <a:xfrm>
                  <a:off x="4488184"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0" name="Rectangle 929">
                  <a:extLst>
                    <a:ext uri="{FF2B5EF4-FFF2-40B4-BE49-F238E27FC236}">
                      <a16:creationId xmlns:a16="http://schemas.microsoft.com/office/drawing/2014/main" id="{B61E3ED8-A143-9A12-5230-4F40B1B7E4D7}"/>
                    </a:ext>
                  </a:extLst>
                </p:cNvPr>
                <p:cNvSpPr/>
                <p:nvPr/>
              </p:nvSpPr>
              <p:spPr>
                <a:xfrm>
                  <a:off x="5196844" y="248412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1" name="Rectangle 930">
                  <a:extLst>
                    <a:ext uri="{FF2B5EF4-FFF2-40B4-BE49-F238E27FC236}">
                      <a16:creationId xmlns:a16="http://schemas.microsoft.com/office/drawing/2014/main" id="{92F041B8-1C1A-BA6A-D9B0-AF7D81396FC3}"/>
                    </a:ext>
                  </a:extLst>
                </p:cNvPr>
                <p:cNvSpPr/>
                <p:nvPr/>
              </p:nvSpPr>
              <p:spPr>
                <a:xfrm>
                  <a:off x="5905505"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2" name="Rectangle 931">
                  <a:extLst>
                    <a:ext uri="{FF2B5EF4-FFF2-40B4-BE49-F238E27FC236}">
                      <a16:creationId xmlns:a16="http://schemas.microsoft.com/office/drawing/2014/main" id="{CC802623-55E6-BDB1-3858-EC77D7789E62}"/>
                    </a:ext>
                  </a:extLst>
                </p:cNvPr>
                <p:cNvSpPr/>
                <p:nvPr/>
              </p:nvSpPr>
              <p:spPr>
                <a:xfrm>
                  <a:off x="6614166"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3" name="Rectangle 932">
                  <a:extLst>
                    <a:ext uri="{FF2B5EF4-FFF2-40B4-BE49-F238E27FC236}">
                      <a16:creationId xmlns:a16="http://schemas.microsoft.com/office/drawing/2014/main" id="{7FDA296B-14DA-217A-FD18-3A377A8FDCA0}"/>
                    </a:ext>
                  </a:extLst>
                </p:cNvPr>
                <p:cNvSpPr/>
                <p:nvPr/>
              </p:nvSpPr>
              <p:spPr>
                <a:xfrm>
                  <a:off x="7322827"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4" name="Rectangle 933">
                  <a:extLst>
                    <a:ext uri="{FF2B5EF4-FFF2-40B4-BE49-F238E27FC236}">
                      <a16:creationId xmlns:a16="http://schemas.microsoft.com/office/drawing/2014/main" id="{0BBD72ED-E772-C7D5-2A27-968E62D465D8}"/>
                    </a:ext>
                  </a:extLst>
                </p:cNvPr>
                <p:cNvSpPr/>
                <p:nvPr/>
              </p:nvSpPr>
              <p:spPr>
                <a:xfrm>
                  <a:off x="8031487"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5" name="Rectangle 934">
                  <a:extLst>
                    <a:ext uri="{FF2B5EF4-FFF2-40B4-BE49-F238E27FC236}">
                      <a16:creationId xmlns:a16="http://schemas.microsoft.com/office/drawing/2014/main" id="{3CBF985A-603E-6B67-B3AA-EF86568B2A07}"/>
                    </a:ext>
                  </a:extLst>
                </p:cNvPr>
                <p:cNvSpPr/>
                <p:nvPr/>
              </p:nvSpPr>
              <p:spPr>
                <a:xfrm>
                  <a:off x="377952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6" name="Rectangle 935">
                  <a:extLst>
                    <a:ext uri="{FF2B5EF4-FFF2-40B4-BE49-F238E27FC236}">
                      <a16:creationId xmlns:a16="http://schemas.microsoft.com/office/drawing/2014/main" id="{F99086E5-9BE8-CCC9-9325-03390C5FF771}"/>
                    </a:ext>
                  </a:extLst>
                </p:cNvPr>
                <p:cNvSpPr/>
                <p:nvPr/>
              </p:nvSpPr>
              <p:spPr>
                <a:xfrm>
                  <a:off x="448818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7" name="Rectangle 936">
                  <a:extLst>
                    <a:ext uri="{FF2B5EF4-FFF2-40B4-BE49-F238E27FC236}">
                      <a16:creationId xmlns:a16="http://schemas.microsoft.com/office/drawing/2014/main" id="{CEA2BF11-4355-F219-6162-B88A479FEFFE}"/>
                    </a:ext>
                  </a:extLst>
                </p:cNvPr>
                <p:cNvSpPr/>
                <p:nvPr/>
              </p:nvSpPr>
              <p:spPr>
                <a:xfrm>
                  <a:off x="5196844" y="314706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8" name="Rectangle 937">
                  <a:extLst>
                    <a:ext uri="{FF2B5EF4-FFF2-40B4-BE49-F238E27FC236}">
                      <a16:creationId xmlns:a16="http://schemas.microsoft.com/office/drawing/2014/main" id="{49D4D6EE-DAC5-1AAD-BF57-9D80A9C3FF48}"/>
                    </a:ext>
                  </a:extLst>
                </p:cNvPr>
                <p:cNvSpPr/>
                <p:nvPr/>
              </p:nvSpPr>
              <p:spPr>
                <a:xfrm>
                  <a:off x="5905505"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9" name="Rectangle 938">
                  <a:extLst>
                    <a:ext uri="{FF2B5EF4-FFF2-40B4-BE49-F238E27FC236}">
                      <a16:creationId xmlns:a16="http://schemas.microsoft.com/office/drawing/2014/main" id="{35FC9420-0541-2A99-E9EF-34022C1F9F89}"/>
                    </a:ext>
                  </a:extLst>
                </p:cNvPr>
                <p:cNvSpPr/>
                <p:nvPr/>
              </p:nvSpPr>
              <p:spPr>
                <a:xfrm>
                  <a:off x="6614166"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0" name="Rectangle 939">
                  <a:extLst>
                    <a:ext uri="{FF2B5EF4-FFF2-40B4-BE49-F238E27FC236}">
                      <a16:creationId xmlns:a16="http://schemas.microsoft.com/office/drawing/2014/main" id="{3214F060-9171-6C04-9B41-1E4CFDC35F22}"/>
                    </a:ext>
                  </a:extLst>
                </p:cNvPr>
                <p:cNvSpPr/>
                <p:nvPr/>
              </p:nvSpPr>
              <p:spPr>
                <a:xfrm>
                  <a:off x="7322827"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1" name="Rectangle 940">
                  <a:extLst>
                    <a:ext uri="{FF2B5EF4-FFF2-40B4-BE49-F238E27FC236}">
                      <a16:creationId xmlns:a16="http://schemas.microsoft.com/office/drawing/2014/main" id="{287538DB-3265-4D6B-FDEB-CA6A3784235A}"/>
                    </a:ext>
                  </a:extLst>
                </p:cNvPr>
                <p:cNvSpPr/>
                <p:nvPr/>
              </p:nvSpPr>
              <p:spPr>
                <a:xfrm>
                  <a:off x="8031487"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2" name="Rectangle 941">
                  <a:extLst>
                    <a:ext uri="{FF2B5EF4-FFF2-40B4-BE49-F238E27FC236}">
                      <a16:creationId xmlns:a16="http://schemas.microsoft.com/office/drawing/2014/main" id="{E6D72949-4A98-448D-2806-FAD6B841F2DC}"/>
                    </a:ext>
                  </a:extLst>
                </p:cNvPr>
                <p:cNvSpPr/>
                <p:nvPr/>
              </p:nvSpPr>
              <p:spPr>
                <a:xfrm>
                  <a:off x="377952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3" name="Rectangle 942">
                  <a:extLst>
                    <a:ext uri="{FF2B5EF4-FFF2-40B4-BE49-F238E27FC236}">
                      <a16:creationId xmlns:a16="http://schemas.microsoft.com/office/drawing/2014/main" id="{8A8FF613-94C5-C9E0-7BB7-4A0B97FF9806}"/>
                    </a:ext>
                  </a:extLst>
                </p:cNvPr>
                <p:cNvSpPr/>
                <p:nvPr/>
              </p:nvSpPr>
              <p:spPr>
                <a:xfrm>
                  <a:off x="448818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4" name="Rectangle 943">
                  <a:extLst>
                    <a:ext uri="{FF2B5EF4-FFF2-40B4-BE49-F238E27FC236}">
                      <a16:creationId xmlns:a16="http://schemas.microsoft.com/office/drawing/2014/main" id="{9BEEF6AB-8E91-97C6-58B3-F0B3551DC458}"/>
                    </a:ext>
                  </a:extLst>
                </p:cNvPr>
                <p:cNvSpPr/>
                <p:nvPr/>
              </p:nvSpPr>
              <p:spPr>
                <a:xfrm>
                  <a:off x="519684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5" name="Rectangle 944">
                  <a:extLst>
                    <a:ext uri="{FF2B5EF4-FFF2-40B4-BE49-F238E27FC236}">
                      <a16:creationId xmlns:a16="http://schemas.microsoft.com/office/drawing/2014/main" id="{DA5A2A42-16BE-F366-15C7-161CCE0800DD}"/>
                    </a:ext>
                  </a:extLst>
                </p:cNvPr>
                <p:cNvSpPr/>
                <p:nvPr/>
              </p:nvSpPr>
              <p:spPr>
                <a:xfrm>
                  <a:off x="5905505"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6" name="Rectangle 945">
                  <a:extLst>
                    <a:ext uri="{FF2B5EF4-FFF2-40B4-BE49-F238E27FC236}">
                      <a16:creationId xmlns:a16="http://schemas.microsoft.com/office/drawing/2014/main" id="{7056980D-408D-9099-E3E3-89D81CFE3793}"/>
                    </a:ext>
                  </a:extLst>
                </p:cNvPr>
                <p:cNvSpPr/>
                <p:nvPr/>
              </p:nvSpPr>
              <p:spPr>
                <a:xfrm>
                  <a:off x="6614166"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7" name="Rectangle 946">
                  <a:extLst>
                    <a:ext uri="{FF2B5EF4-FFF2-40B4-BE49-F238E27FC236}">
                      <a16:creationId xmlns:a16="http://schemas.microsoft.com/office/drawing/2014/main" id="{DC02FA7A-C846-81EA-1147-301896E75963}"/>
                    </a:ext>
                  </a:extLst>
                </p:cNvPr>
                <p:cNvSpPr/>
                <p:nvPr/>
              </p:nvSpPr>
              <p:spPr>
                <a:xfrm>
                  <a:off x="7322827"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8" name="Rectangle 947">
                  <a:extLst>
                    <a:ext uri="{FF2B5EF4-FFF2-40B4-BE49-F238E27FC236}">
                      <a16:creationId xmlns:a16="http://schemas.microsoft.com/office/drawing/2014/main" id="{03C87BA9-BFFC-B010-CF99-315C634868DE}"/>
                    </a:ext>
                  </a:extLst>
                </p:cNvPr>
                <p:cNvSpPr/>
                <p:nvPr/>
              </p:nvSpPr>
              <p:spPr>
                <a:xfrm>
                  <a:off x="8031487"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9" name="Rectangle 948">
                  <a:extLst>
                    <a:ext uri="{FF2B5EF4-FFF2-40B4-BE49-F238E27FC236}">
                      <a16:creationId xmlns:a16="http://schemas.microsoft.com/office/drawing/2014/main" id="{D8CA06AE-C48E-8E9A-2392-434A7C097FA2}"/>
                    </a:ext>
                  </a:extLst>
                </p:cNvPr>
                <p:cNvSpPr/>
                <p:nvPr/>
              </p:nvSpPr>
              <p:spPr>
                <a:xfrm>
                  <a:off x="377952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0" name="Rectangle 949">
                  <a:extLst>
                    <a:ext uri="{FF2B5EF4-FFF2-40B4-BE49-F238E27FC236}">
                      <a16:creationId xmlns:a16="http://schemas.microsoft.com/office/drawing/2014/main" id="{2D1B2171-96B5-C396-AA68-C149EB90BB51}"/>
                    </a:ext>
                  </a:extLst>
                </p:cNvPr>
                <p:cNvSpPr/>
                <p:nvPr/>
              </p:nvSpPr>
              <p:spPr>
                <a:xfrm>
                  <a:off x="448818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1" name="Rectangle 950">
                  <a:extLst>
                    <a:ext uri="{FF2B5EF4-FFF2-40B4-BE49-F238E27FC236}">
                      <a16:creationId xmlns:a16="http://schemas.microsoft.com/office/drawing/2014/main" id="{260432CC-2961-330B-4977-A2E7002E7EB6}"/>
                    </a:ext>
                  </a:extLst>
                </p:cNvPr>
                <p:cNvSpPr/>
                <p:nvPr/>
              </p:nvSpPr>
              <p:spPr>
                <a:xfrm>
                  <a:off x="5196844" y="447294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2" name="Rectangle 951">
                  <a:extLst>
                    <a:ext uri="{FF2B5EF4-FFF2-40B4-BE49-F238E27FC236}">
                      <a16:creationId xmlns:a16="http://schemas.microsoft.com/office/drawing/2014/main" id="{C52DD865-DE22-9F5A-F2F1-26C01FCDD4DF}"/>
                    </a:ext>
                  </a:extLst>
                </p:cNvPr>
                <p:cNvSpPr/>
                <p:nvPr/>
              </p:nvSpPr>
              <p:spPr>
                <a:xfrm>
                  <a:off x="590550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3" name="Rectangle 952">
                  <a:extLst>
                    <a:ext uri="{FF2B5EF4-FFF2-40B4-BE49-F238E27FC236}">
                      <a16:creationId xmlns:a16="http://schemas.microsoft.com/office/drawing/2014/main" id="{630A4EFC-EAA7-2FC5-62CA-5494949F206B}"/>
                    </a:ext>
                  </a:extLst>
                </p:cNvPr>
                <p:cNvSpPr/>
                <p:nvPr/>
              </p:nvSpPr>
              <p:spPr>
                <a:xfrm>
                  <a:off x="661416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4" name="Rectangle 953">
                  <a:extLst>
                    <a:ext uri="{FF2B5EF4-FFF2-40B4-BE49-F238E27FC236}">
                      <a16:creationId xmlns:a16="http://schemas.microsoft.com/office/drawing/2014/main" id="{F9CE1B50-47D0-9069-F0D0-A2A1388BAF4F}"/>
                    </a:ext>
                  </a:extLst>
                </p:cNvPr>
                <p:cNvSpPr/>
                <p:nvPr/>
              </p:nvSpPr>
              <p:spPr>
                <a:xfrm>
                  <a:off x="7322823"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5" name="Rectangle 954">
                  <a:extLst>
                    <a:ext uri="{FF2B5EF4-FFF2-40B4-BE49-F238E27FC236}">
                      <a16:creationId xmlns:a16="http://schemas.microsoft.com/office/drawing/2014/main" id="{38C46BDF-043E-06F7-C6DE-6E7A3E3A0C99}"/>
                    </a:ext>
                  </a:extLst>
                </p:cNvPr>
                <p:cNvSpPr/>
                <p:nvPr/>
              </p:nvSpPr>
              <p:spPr>
                <a:xfrm>
                  <a:off x="8031480"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85" name="Group 884">
                <a:extLst>
                  <a:ext uri="{FF2B5EF4-FFF2-40B4-BE49-F238E27FC236}">
                    <a16:creationId xmlns:a16="http://schemas.microsoft.com/office/drawing/2014/main" id="{716F38BF-4D70-C9AA-D9C1-1B95E95A01BF}"/>
                  </a:ext>
                </a:extLst>
              </p:cNvPr>
              <p:cNvGrpSpPr/>
              <p:nvPr/>
            </p:nvGrpSpPr>
            <p:grpSpPr>
              <a:xfrm>
                <a:off x="6621223" y="1816610"/>
                <a:ext cx="2842260" cy="2011680"/>
                <a:chOff x="3779524" y="1821180"/>
                <a:chExt cx="4960623" cy="3314700"/>
              </a:xfrm>
            </p:grpSpPr>
            <p:sp>
              <p:nvSpPr>
                <p:cNvPr id="886" name="Rectangle 885">
                  <a:extLst>
                    <a:ext uri="{FF2B5EF4-FFF2-40B4-BE49-F238E27FC236}">
                      <a16:creationId xmlns:a16="http://schemas.microsoft.com/office/drawing/2014/main" id="{57E16F09-4863-BD84-447E-F7E45DCA8D53}"/>
                    </a:ext>
                  </a:extLst>
                </p:cNvPr>
                <p:cNvSpPr/>
                <p:nvPr/>
              </p:nvSpPr>
              <p:spPr>
                <a:xfrm>
                  <a:off x="3779524"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7" name="Rectangle 886">
                  <a:extLst>
                    <a:ext uri="{FF2B5EF4-FFF2-40B4-BE49-F238E27FC236}">
                      <a16:creationId xmlns:a16="http://schemas.microsoft.com/office/drawing/2014/main" id="{8353BA4A-344F-9645-441B-90765640D036}"/>
                    </a:ext>
                  </a:extLst>
                </p:cNvPr>
                <p:cNvSpPr/>
                <p:nvPr/>
              </p:nvSpPr>
              <p:spPr>
                <a:xfrm>
                  <a:off x="4488184" y="182118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8" name="Rectangle 887">
                  <a:extLst>
                    <a:ext uri="{FF2B5EF4-FFF2-40B4-BE49-F238E27FC236}">
                      <a16:creationId xmlns:a16="http://schemas.microsoft.com/office/drawing/2014/main" id="{2BE682CD-3EDB-8E73-0B98-7B7D65ABBC56}"/>
                    </a:ext>
                  </a:extLst>
                </p:cNvPr>
                <p:cNvSpPr/>
                <p:nvPr/>
              </p:nvSpPr>
              <p:spPr>
                <a:xfrm>
                  <a:off x="5196844" y="182118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9" name="Rectangle 888">
                  <a:extLst>
                    <a:ext uri="{FF2B5EF4-FFF2-40B4-BE49-F238E27FC236}">
                      <a16:creationId xmlns:a16="http://schemas.microsoft.com/office/drawing/2014/main" id="{AD84BED1-7F7D-7286-B09D-0BA8DCB0DFB0}"/>
                    </a:ext>
                  </a:extLst>
                </p:cNvPr>
                <p:cNvSpPr/>
                <p:nvPr/>
              </p:nvSpPr>
              <p:spPr>
                <a:xfrm>
                  <a:off x="5905505"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0" name="Rectangle 889">
                  <a:extLst>
                    <a:ext uri="{FF2B5EF4-FFF2-40B4-BE49-F238E27FC236}">
                      <a16:creationId xmlns:a16="http://schemas.microsoft.com/office/drawing/2014/main" id="{B69DB908-56EE-FA4A-7910-5D7751583B20}"/>
                    </a:ext>
                  </a:extLst>
                </p:cNvPr>
                <p:cNvSpPr/>
                <p:nvPr/>
              </p:nvSpPr>
              <p:spPr>
                <a:xfrm>
                  <a:off x="6614166"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1" name="Rectangle 890">
                  <a:extLst>
                    <a:ext uri="{FF2B5EF4-FFF2-40B4-BE49-F238E27FC236}">
                      <a16:creationId xmlns:a16="http://schemas.microsoft.com/office/drawing/2014/main" id="{E6AB0B0A-5A67-1D39-AD6A-10381349C5F6}"/>
                    </a:ext>
                  </a:extLst>
                </p:cNvPr>
                <p:cNvSpPr/>
                <p:nvPr/>
              </p:nvSpPr>
              <p:spPr>
                <a:xfrm>
                  <a:off x="7322827"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2" name="Rectangle 891">
                  <a:extLst>
                    <a:ext uri="{FF2B5EF4-FFF2-40B4-BE49-F238E27FC236}">
                      <a16:creationId xmlns:a16="http://schemas.microsoft.com/office/drawing/2014/main" id="{D34DDAE5-1C55-3AA4-0AF1-E8FFA4197D06}"/>
                    </a:ext>
                  </a:extLst>
                </p:cNvPr>
                <p:cNvSpPr/>
                <p:nvPr/>
              </p:nvSpPr>
              <p:spPr>
                <a:xfrm>
                  <a:off x="8031487"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3" name="Rectangle 892">
                  <a:extLst>
                    <a:ext uri="{FF2B5EF4-FFF2-40B4-BE49-F238E27FC236}">
                      <a16:creationId xmlns:a16="http://schemas.microsoft.com/office/drawing/2014/main" id="{080FCD21-3014-BDC7-D445-F5DBE57EE2C1}"/>
                    </a:ext>
                  </a:extLst>
                </p:cNvPr>
                <p:cNvSpPr/>
                <p:nvPr/>
              </p:nvSpPr>
              <p:spPr>
                <a:xfrm>
                  <a:off x="3779524"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4" name="Rectangle 893">
                  <a:extLst>
                    <a:ext uri="{FF2B5EF4-FFF2-40B4-BE49-F238E27FC236}">
                      <a16:creationId xmlns:a16="http://schemas.microsoft.com/office/drawing/2014/main" id="{1DB7C900-5F66-D9C7-F2E3-915702901168}"/>
                    </a:ext>
                  </a:extLst>
                </p:cNvPr>
                <p:cNvSpPr/>
                <p:nvPr/>
              </p:nvSpPr>
              <p:spPr>
                <a:xfrm>
                  <a:off x="4488184" y="248412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5" name="Rectangle 894">
                  <a:extLst>
                    <a:ext uri="{FF2B5EF4-FFF2-40B4-BE49-F238E27FC236}">
                      <a16:creationId xmlns:a16="http://schemas.microsoft.com/office/drawing/2014/main" id="{431F43AB-9236-9FB1-5932-CA0B840CF405}"/>
                    </a:ext>
                  </a:extLst>
                </p:cNvPr>
                <p:cNvSpPr/>
                <p:nvPr/>
              </p:nvSpPr>
              <p:spPr>
                <a:xfrm>
                  <a:off x="519684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6" name="Rectangle 895">
                  <a:extLst>
                    <a:ext uri="{FF2B5EF4-FFF2-40B4-BE49-F238E27FC236}">
                      <a16:creationId xmlns:a16="http://schemas.microsoft.com/office/drawing/2014/main" id="{18A5145D-C427-C2D5-D89F-6E68F7396689}"/>
                    </a:ext>
                  </a:extLst>
                </p:cNvPr>
                <p:cNvSpPr/>
                <p:nvPr/>
              </p:nvSpPr>
              <p:spPr>
                <a:xfrm>
                  <a:off x="5905505"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7" name="Rectangle 896">
                  <a:extLst>
                    <a:ext uri="{FF2B5EF4-FFF2-40B4-BE49-F238E27FC236}">
                      <a16:creationId xmlns:a16="http://schemas.microsoft.com/office/drawing/2014/main" id="{0BD0C83C-63DD-9D31-1374-4A57F918FE87}"/>
                    </a:ext>
                  </a:extLst>
                </p:cNvPr>
                <p:cNvSpPr/>
                <p:nvPr/>
              </p:nvSpPr>
              <p:spPr>
                <a:xfrm>
                  <a:off x="6614166"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8" name="Rectangle 897">
                  <a:extLst>
                    <a:ext uri="{FF2B5EF4-FFF2-40B4-BE49-F238E27FC236}">
                      <a16:creationId xmlns:a16="http://schemas.microsoft.com/office/drawing/2014/main" id="{F40D2AFF-1FB2-002F-8529-7AE5740DF114}"/>
                    </a:ext>
                  </a:extLst>
                </p:cNvPr>
                <p:cNvSpPr/>
                <p:nvPr/>
              </p:nvSpPr>
              <p:spPr>
                <a:xfrm>
                  <a:off x="7322827"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9" name="Rectangle 898">
                  <a:extLst>
                    <a:ext uri="{FF2B5EF4-FFF2-40B4-BE49-F238E27FC236}">
                      <a16:creationId xmlns:a16="http://schemas.microsoft.com/office/drawing/2014/main" id="{75A125D3-6C36-7FC5-6DBB-1D3C3CF3169A}"/>
                    </a:ext>
                  </a:extLst>
                </p:cNvPr>
                <p:cNvSpPr/>
                <p:nvPr/>
              </p:nvSpPr>
              <p:spPr>
                <a:xfrm>
                  <a:off x="8031487"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0" name="Rectangle 899">
                  <a:extLst>
                    <a:ext uri="{FF2B5EF4-FFF2-40B4-BE49-F238E27FC236}">
                      <a16:creationId xmlns:a16="http://schemas.microsoft.com/office/drawing/2014/main" id="{FAC9C0F9-4B59-77AC-15D2-E0D4A61D0263}"/>
                    </a:ext>
                  </a:extLst>
                </p:cNvPr>
                <p:cNvSpPr/>
                <p:nvPr/>
              </p:nvSpPr>
              <p:spPr>
                <a:xfrm>
                  <a:off x="377952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1" name="Rectangle 900">
                  <a:extLst>
                    <a:ext uri="{FF2B5EF4-FFF2-40B4-BE49-F238E27FC236}">
                      <a16:creationId xmlns:a16="http://schemas.microsoft.com/office/drawing/2014/main" id="{AE38DA42-1136-FB25-5CDE-554282DC4B63}"/>
                    </a:ext>
                  </a:extLst>
                </p:cNvPr>
                <p:cNvSpPr/>
                <p:nvPr/>
              </p:nvSpPr>
              <p:spPr>
                <a:xfrm>
                  <a:off x="448818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2" name="Rectangle 901">
                  <a:extLst>
                    <a:ext uri="{FF2B5EF4-FFF2-40B4-BE49-F238E27FC236}">
                      <a16:creationId xmlns:a16="http://schemas.microsoft.com/office/drawing/2014/main" id="{0606A780-0DFC-2A8A-5EFD-E540D06A786C}"/>
                    </a:ext>
                  </a:extLst>
                </p:cNvPr>
                <p:cNvSpPr/>
                <p:nvPr/>
              </p:nvSpPr>
              <p:spPr>
                <a:xfrm>
                  <a:off x="519684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3" name="Rectangle 902">
                  <a:extLst>
                    <a:ext uri="{FF2B5EF4-FFF2-40B4-BE49-F238E27FC236}">
                      <a16:creationId xmlns:a16="http://schemas.microsoft.com/office/drawing/2014/main" id="{3E6CE604-B9AC-731A-44D3-7972F1449FF3}"/>
                    </a:ext>
                  </a:extLst>
                </p:cNvPr>
                <p:cNvSpPr/>
                <p:nvPr/>
              </p:nvSpPr>
              <p:spPr>
                <a:xfrm>
                  <a:off x="5905505"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4" name="Rectangle 903">
                  <a:extLst>
                    <a:ext uri="{FF2B5EF4-FFF2-40B4-BE49-F238E27FC236}">
                      <a16:creationId xmlns:a16="http://schemas.microsoft.com/office/drawing/2014/main" id="{F7FBD27F-96C2-C3D1-5404-4E6338501B9B}"/>
                    </a:ext>
                  </a:extLst>
                </p:cNvPr>
                <p:cNvSpPr/>
                <p:nvPr/>
              </p:nvSpPr>
              <p:spPr>
                <a:xfrm>
                  <a:off x="6614166"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5" name="Rectangle 904">
                  <a:extLst>
                    <a:ext uri="{FF2B5EF4-FFF2-40B4-BE49-F238E27FC236}">
                      <a16:creationId xmlns:a16="http://schemas.microsoft.com/office/drawing/2014/main" id="{52E7F082-6D7F-2AB8-7AB5-9F48B5B76411}"/>
                    </a:ext>
                  </a:extLst>
                </p:cNvPr>
                <p:cNvSpPr/>
                <p:nvPr/>
              </p:nvSpPr>
              <p:spPr>
                <a:xfrm>
                  <a:off x="7322827"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6" name="Rectangle 905">
                  <a:extLst>
                    <a:ext uri="{FF2B5EF4-FFF2-40B4-BE49-F238E27FC236}">
                      <a16:creationId xmlns:a16="http://schemas.microsoft.com/office/drawing/2014/main" id="{7D60C0E1-CB81-1762-125A-4D70211DA9DD}"/>
                    </a:ext>
                  </a:extLst>
                </p:cNvPr>
                <p:cNvSpPr/>
                <p:nvPr/>
              </p:nvSpPr>
              <p:spPr>
                <a:xfrm>
                  <a:off x="8031487"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7" name="Rectangle 906">
                  <a:extLst>
                    <a:ext uri="{FF2B5EF4-FFF2-40B4-BE49-F238E27FC236}">
                      <a16:creationId xmlns:a16="http://schemas.microsoft.com/office/drawing/2014/main" id="{583E1537-DEAF-DC10-8360-8A6027C0EC4B}"/>
                    </a:ext>
                  </a:extLst>
                </p:cNvPr>
                <p:cNvSpPr/>
                <p:nvPr/>
              </p:nvSpPr>
              <p:spPr>
                <a:xfrm>
                  <a:off x="377952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8" name="Rectangle 907">
                  <a:extLst>
                    <a:ext uri="{FF2B5EF4-FFF2-40B4-BE49-F238E27FC236}">
                      <a16:creationId xmlns:a16="http://schemas.microsoft.com/office/drawing/2014/main" id="{6BD8A594-2DD9-0B84-F802-00C6D2C848DC}"/>
                    </a:ext>
                  </a:extLst>
                </p:cNvPr>
                <p:cNvSpPr/>
                <p:nvPr/>
              </p:nvSpPr>
              <p:spPr>
                <a:xfrm>
                  <a:off x="4488184" y="381000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9" name="Rectangle 908">
                  <a:extLst>
                    <a:ext uri="{FF2B5EF4-FFF2-40B4-BE49-F238E27FC236}">
                      <a16:creationId xmlns:a16="http://schemas.microsoft.com/office/drawing/2014/main" id="{C67122A5-4717-0AC8-B94B-E0FA33A3698C}"/>
                    </a:ext>
                  </a:extLst>
                </p:cNvPr>
                <p:cNvSpPr/>
                <p:nvPr/>
              </p:nvSpPr>
              <p:spPr>
                <a:xfrm>
                  <a:off x="519684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0" name="Rectangle 909">
                  <a:extLst>
                    <a:ext uri="{FF2B5EF4-FFF2-40B4-BE49-F238E27FC236}">
                      <a16:creationId xmlns:a16="http://schemas.microsoft.com/office/drawing/2014/main" id="{9A84F5DE-6A48-F325-9C42-070005822693}"/>
                    </a:ext>
                  </a:extLst>
                </p:cNvPr>
                <p:cNvSpPr/>
                <p:nvPr/>
              </p:nvSpPr>
              <p:spPr>
                <a:xfrm>
                  <a:off x="5905505"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1" name="Rectangle 910">
                  <a:extLst>
                    <a:ext uri="{FF2B5EF4-FFF2-40B4-BE49-F238E27FC236}">
                      <a16:creationId xmlns:a16="http://schemas.microsoft.com/office/drawing/2014/main" id="{0154F108-CA6C-F089-49D5-0514C20D9C95}"/>
                    </a:ext>
                  </a:extLst>
                </p:cNvPr>
                <p:cNvSpPr/>
                <p:nvPr/>
              </p:nvSpPr>
              <p:spPr>
                <a:xfrm>
                  <a:off x="6614166"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2" name="Rectangle 911">
                  <a:extLst>
                    <a:ext uri="{FF2B5EF4-FFF2-40B4-BE49-F238E27FC236}">
                      <a16:creationId xmlns:a16="http://schemas.microsoft.com/office/drawing/2014/main" id="{6886A389-3FEA-DE25-8D3E-73643858C89E}"/>
                    </a:ext>
                  </a:extLst>
                </p:cNvPr>
                <p:cNvSpPr/>
                <p:nvPr/>
              </p:nvSpPr>
              <p:spPr>
                <a:xfrm>
                  <a:off x="7322827"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3" name="Rectangle 912">
                  <a:extLst>
                    <a:ext uri="{FF2B5EF4-FFF2-40B4-BE49-F238E27FC236}">
                      <a16:creationId xmlns:a16="http://schemas.microsoft.com/office/drawing/2014/main" id="{05B869BE-BBA5-A27A-7F8D-CFDE0A908F3F}"/>
                    </a:ext>
                  </a:extLst>
                </p:cNvPr>
                <p:cNvSpPr/>
                <p:nvPr/>
              </p:nvSpPr>
              <p:spPr>
                <a:xfrm>
                  <a:off x="8031487"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4" name="Rectangle 913">
                  <a:extLst>
                    <a:ext uri="{FF2B5EF4-FFF2-40B4-BE49-F238E27FC236}">
                      <a16:creationId xmlns:a16="http://schemas.microsoft.com/office/drawing/2014/main" id="{9C6E5080-939F-343D-924D-B0E482BC385A}"/>
                    </a:ext>
                  </a:extLst>
                </p:cNvPr>
                <p:cNvSpPr/>
                <p:nvPr/>
              </p:nvSpPr>
              <p:spPr>
                <a:xfrm>
                  <a:off x="377952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5" name="Rectangle 914">
                  <a:extLst>
                    <a:ext uri="{FF2B5EF4-FFF2-40B4-BE49-F238E27FC236}">
                      <a16:creationId xmlns:a16="http://schemas.microsoft.com/office/drawing/2014/main" id="{950AA3DE-DEDE-B923-939F-D182033C9894}"/>
                    </a:ext>
                  </a:extLst>
                </p:cNvPr>
                <p:cNvSpPr/>
                <p:nvPr/>
              </p:nvSpPr>
              <p:spPr>
                <a:xfrm>
                  <a:off x="448818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6" name="Rectangle 915">
                  <a:extLst>
                    <a:ext uri="{FF2B5EF4-FFF2-40B4-BE49-F238E27FC236}">
                      <a16:creationId xmlns:a16="http://schemas.microsoft.com/office/drawing/2014/main" id="{42BFCA46-E6E9-3BD7-A4B6-A5B0BEB7E631}"/>
                    </a:ext>
                  </a:extLst>
                </p:cNvPr>
                <p:cNvSpPr/>
                <p:nvPr/>
              </p:nvSpPr>
              <p:spPr>
                <a:xfrm>
                  <a:off x="5196844" y="447294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17" name="Rectangle 916">
                  <a:extLst>
                    <a:ext uri="{FF2B5EF4-FFF2-40B4-BE49-F238E27FC236}">
                      <a16:creationId xmlns:a16="http://schemas.microsoft.com/office/drawing/2014/main" id="{4FE33C22-BA19-18A1-E3B6-9D9CBA7D8751}"/>
                    </a:ext>
                  </a:extLst>
                </p:cNvPr>
                <p:cNvSpPr/>
                <p:nvPr/>
              </p:nvSpPr>
              <p:spPr>
                <a:xfrm>
                  <a:off x="590550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8" name="Rectangle 917">
                  <a:extLst>
                    <a:ext uri="{FF2B5EF4-FFF2-40B4-BE49-F238E27FC236}">
                      <a16:creationId xmlns:a16="http://schemas.microsoft.com/office/drawing/2014/main" id="{676938DC-8350-C73C-F384-567F51297660}"/>
                    </a:ext>
                  </a:extLst>
                </p:cNvPr>
                <p:cNvSpPr/>
                <p:nvPr/>
              </p:nvSpPr>
              <p:spPr>
                <a:xfrm>
                  <a:off x="661416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9" name="Rectangle 918">
                  <a:extLst>
                    <a:ext uri="{FF2B5EF4-FFF2-40B4-BE49-F238E27FC236}">
                      <a16:creationId xmlns:a16="http://schemas.microsoft.com/office/drawing/2014/main" id="{57A34914-EF07-FE58-4FB1-87D4854F4F39}"/>
                    </a:ext>
                  </a:extLst>
                </p:cNvPr>
                <p:cNvSpPr/>
                <p:nvPr/>
              </p:nvSpPr>
              <p:spPr>
                <a:xfrm>
                  <a:off x="7322823"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0" name="Rectangle 919">
                  <a:extLst>
                    <a:ext uri="{FF2B5EF4-FFF2-40B4-BE49-F238E27FC236}">
                      <a16:creationId xmlns:a16="http://schemas.microsoft.com/office/drawing/2014/main" id="{49B946EB-B779-8813-73D8-FE3CEF2CF57F}"/>
                    </a:ext>
                  </a:extLst>
                </p:cNvPr>
                <p:cNvSpPr/>
                <p:nvPr/>
              </p:nvSpPr>
              <p:spPr>
                <a:xfrm>
                  <a:off x="8031480"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029" name="Oval 1028">
              <a:extLst>
                <a:ext uri="{FF2B5EF4-FFF2-40B4-BE49-F238E27FC236}">
                  <a16:creationId xmlns:a16="http://schemas.microsoft.com/office/drawing/2014/main" id="{AB380F7B-D0FD-6236-6DC5-89DB70A1A490}"/>
                </a:ext>
              </a:extLst>
            </p:cNvPr>
            <p:cNvSpPr/>
            <p:nvPr/>
          </p:nvSpPr>
          <p:spPr>
            <a:xfrm>
              <a:off x="2018251" y="3560599"/>
              <a:ext cx="1542758" cy="1551023"/>
            </a:xfrm>
            <a:prstGeom prst="ellipse">
              <a:avLst/>
            </a:prstGeom>
            <a:no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33" name="Oval 1032">
              <a:extLst>
                <a:ext uri="{FF2B5EF4-FFF2-40B4-BE49-F238E27FC236}">
                  <a16:creationId xmlns:a16="http://schemas.microsoft.com/office/drawing/2014/main" id="{4D3D894E-340D-11E0-521A-444CD0F7BEEC}"/>
                </a:ext>
              </a:extLst>
            </p:cNvPr>
            <p:cNvSpPr/>
            <p:nvPr/>
          </p:nvSpPr>
          <p:spPr>
            <a:xfrm>
              <a:off x="2018251" y="4225862"/>
              <a:ext cx="1542758" cy="1551023"/>
            </a:xfrm>
            <a:prstGeom prst="ellipse">
              <a:avLst/>
            </a:prstGeom>
            <a:no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37" name="Oval 1036">
              <a:extLst>
                <a:ext uri="{FF2B5EF4-FFF2-40B4-BE49-F238E27FC236}">
                  <a16:creationId xmlns:a16="http://schemas.microsoft.com/office/drawing/2014/main" id="{4A9872F3-AF03-7F85-8466-7080EDC0E91D}"/>
                </a:ext>
              </a:extLst>
            </p:cNvPr>
            <p:cNvSpPr/>
            <p:nvPr/>
          </p:nvSpPr>
          <p:spPr>
            <a:xfrm>
              <a:off x="3559415" y="3560599"/>
              <a:ext cx="1542758" cy="1551023"/>
            </a:xfrm>
            <a:prstGeom prst="ellipse">
              <a:avLst/>
            </a:prstGeom>
            <a:no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41" name="Oval 1040">
              <a:extLst>
                <a:ext uri="{FF2B5EF4-FFF2-40B4-BE49-F238E27FC236}">
                  <a16:creationId xmlns:a16="http://schemas.microsoft.com/office/drawing/2014/main" id="{2D495660-AAC9-401C-64AE-FE690454EF2B}"/>
                </a:ext>
              </a:extLst>
            </p:cNvPr>
            <p:cNvSpPr/>
            <p:nvPr/>
          </p:nvSpPr>
          <p:spPr>
            <a:xfrm>
              <a:off x="3559415" y="4225862"/>
              <a:ext cx="1542758" cy="1551023"/>
            </a:xfrm>
            <a:prstGeom prst="ellipse">
              <a:avLst/>
            </a:prstGeom>
            <a:no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197" name="Group 1196">
            <a:extLst>
              <a:ext uri="{FF2B5EF4-FFF2-40B4-BE49-F238E27FC236}">
                <a16:creationId xmlns:a16="http://schemas.microsoft.com/office/drawing/2014/main" id="{80B50FCF-E4A7-FBE4-C51B-1938CFF71811}"/>
              </a:ext>
            </a:extLst>
          </p:cNvPr>
          <p:cNvGrpSpPr/>
          <p:nvPr/>
        </p:nvGrpSpPr>
        <p:grpSpPr>
          <a:xfrm>
            <a:off x="4302274" y="799868"/>
            <a:ext cx="1734496" cy="1293312"/>
            <a:chOff x="5344484" y="1080138"/>
            <a:chExt cx="3086125" cy="2217452"/>
          </a:xfrm>
        </p:grpSpPr>
        <p:grpSp>
          <p:nvGrpSpPr>
            <p:cNvPr id="1042" name="Group 1041">
              <a:extLst>
                <a:ext uri="{FF2B5EF4-FFF2-40B4-BE49-F238E27FC236}">
                  <a16:creationId xmlns:a16="http://schemas.microsoft.com/office/drawing/2014/main" id="{2EC6BFD1-4911-8685-1E67-FF42324DB29D}"/>
                </a:ext>
              </a:extLst>
            </p:cNvPr>
            <p:cNvGrpSpPr/>
            <p:nvPr/>
          </p:nvGrpSpPr>
          <p:grpSpPr>
            <a:xfrm>
              <a:off x="5344484" y="1080138"/>
              <a:ext cx="3086125" cy="2217452"/>
              <a:chOff x="3779520" y="1816610"/>
              <a:chExt cx="5685604" cy="4019398"/>
            </a:xfrm>
          </p:grpSpPr>
          <p:grpSp>
            <p:nvGrpSpPr>
              <p:cNvPr id="1043" name="Group 1042">
                <a:extLst>
                  <a:ext uri="{FF2B5EF4-FFF2-40B4-BE49-F238E27FC236}">
                    <a16:creationId xmlns:a16="http://schemas.microsoft.com/office/drawing/2014/main" id="{EF829FE4-269B-2249-305F-6DB60A6D6926}"/>
                  </a:ext>
                </a:extLst>
              </p:cNvPr>
              <p:cNvGrpSpPr/>
              <p:nvPr/>
            </p:nvGrpSpPr>
            <p:grpSpPr>
              <a:xfrm>
                <a:off x="3779520" y="1816610"/>
                <a:ext cx="2842260" cy="2014727"/>
                <a:chOff x="3779524" y="1821180"/>
                <a:chExt cx="4960623" cy="3314700"/>
              </a:xfrm>
            </p:grpSpPr>
            <p:sp>
              <p:nvSpPr>
                <p:cNvPr id="1152" name="Rectangle 1151">
                  <a:extLst>
                    <a:ext uri="{FF2B5EF4-FFF2-40B4-BE49-F238E27FC236}">
                      <a16:creationId xmlns:a16="http://schemas.microsoft.com/office/drawing/2014/main" id="{127753CC-7EDA-B3B9-4CC9-22E3E316C5D4}"/>
                    </a:ext>
                  </a:extLst>
                </p:cNvPr>
                <p:cNvSpPr/>
                <p:nvPr/>
              </p:nvSpPr>
              <p:spPr>
                <a:xfrm>
                  <a:off x="3779524"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53" name="Rectangle 1152">
                  <a:extLst>
                    <a:ext uri="{FF2B5EF4-FFF2-40B4-BE49-F238E27FC236}">
                      <a16:creationId xmlns:a16="http://schemas.microsoft.com/office/drawing/2014/main" id="{7EC3C033-E988-6218-29ED-A41BCBA9CF4F}"/>
                    </a:ext>
                  </a:extLst>
                </p:cNvPr>
                <p:cNvSpPr/>
                <p:nvPr/>
              </p:nvSpPr>
              <p:spPr>
                <a:xfrm>
                  <a:off x="4488184"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4" name="Rectangle 1153">
                  <a:extLst>
                    <a:ext uri="{FF2B5EF4-FFF2-40B4-BE49-F238E27FC236}">
                      <a16:creationId xmlns:a16="http://schemas.microsoft.com/office/drawing/2014/main" id="{8ED60398-C663-E7FC-6BE0-B734EC696C2B}"/>
                    </a:ext>
                  </a:extLst>
                </p:cNvPr>
                <p:cNvSpPr/>
                <p:nvPr/>
              </p:nvSpPr>
              <p:spPr>
                <a:xfrm>
                  <a:off x="5196844"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5" name="Rectangle 1154">
                  <a:extLst>
                    <a:ext uri="{FF2B5EF4-FFF2-40B4-BE49-F238E27FC236}">
                      <a16:creationId xmlns:a16="http://schemas.microsoft.com/office/drawing/2014/main" id="{06D43C40-450E-E2E2-07CD-E6D0ECC03F53}"/>
                    </a:ext>
                  </a:extLst>
                </p:cNvPr>
                <p:cNvSpPr/>
                <p:nvPr/>
              </p:nvSpPr>
              <p:spPr>
                <a:xfrm>
                  <a:off x="5905505"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6" name="Rectangle 1155">
                  <a:extLst>
                    <a:ext uri="{FF2B5EF4-FFF2-40B4-BE49-F238E27FC236}">
                      <a16:creationId xmlns:a16="http://schemas.microsoft.com/office/drawing/2014/main" id="{8A463B37-11B6-2321-C174-8515CD9E8243}"/>
                    </a:ext>
                  </a:extLst>
                </p:cNvPr>
                <p:cNvSpPr/>
                <p:nvPr/>
              </p:nvSpPr>
              <p:spPr>
                <a:xfrm>
                  <a:off x="6614166"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7" name="Rectangle 1156">
                  <a:extLst>
                    <a:ext uri="{FF2B5EF4-FFF2-40B4-BE49-F238E27FC236}">
                      <a16:creationId xmlns:a16="http://schemas.microsoft.com/office/drawing/2014/main" id="{0B308B62-DB7C-763C-A6C1-EFFBDF5C077B}"/>
                    </a:ext>
                  </a:extLst>
                </p:cNvPr>
                <p:cNvSpPr/>
                <p:nvPr/>
              </p:nvSpPr>
              <p:spPr>
                <a:xfrm>
                  <a:off x="7322827" y="182118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8" name="Rectangle 1157">
                  <a:extLst>
                    <a:ext uri="{FF2B5EF4-FFF2-40B4-BE49-F238E27FC236}">
                      <a16:creationId xmlns:a16="http://schemas.microsoft.com/office/drawing/2014/main" id="{2D88883D-4C49-BF13-797C-4FA2655EC533}"/>
                    </a:ext>
                  </a:extLst>
                </p:cNvPr>
                <p:cNvSpPr/>
                <p:nvPr/>
              </p:nvSpPr>
              <p:spPr>
                <a:xfrm>
                  <a:off x="8031487"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9" name="Rectangle 1158">
                  <a:extLst>
                    <a:ext uri="{FF2B5EF4-FFF2-40B4-BE49-F238E27FC236}">
                      <a16:creationId xmlns:a16="http://schemas.microsoft.com/office/drawing/2014/main" id="{31F22192-CE59-9255-0AE2-03CD37AD336B}"/>
                    </a:ext>
                  </a:extLst>
                </p:cNvPr>
                <p:cNvSpPr/>
                <p:nvPr/>
              </p:nvSpPr>
              <p:spPr>
                <a:xfrm>
                  <a:off x="377952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0" name="Rectangle 1159">
                  <a:extLst>
                    <a:ext uri="{FF2B5EF4-FFF2-40B4-BE49-F238E27FC236}">
                      <a16:creationId xmlns:a16="http://schemas.microsoft.com/office/drawing/2014/main" id="{47D04D32-9863-31F1-E82C-4617D4D3933F}"/>
                    </a:ext>
                  </a:extLst>
                </p:cNvPr>
                <p:cNvSpPr/>
                <p:nvPr/>
              </p:nvSpPr>
              <p:spPr>
                <a:xfrm>
                  <a:off x="448818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1" name="Rectangle 1160">
                  <a:extLst>
                    <a:ext uri="{FF2B5EF4-FFF2-40B4-BE49-F238E27FC236}">
                      <a16:creationId xmlns:a16="http://schemas.microsoft.com/office/drawing/2014/main" id="{3891AA94-8DD1-EA77-4304-43E3F8555BA7}"/>
                    </a:ext>
                  </a:extLst>
                </p:cNvPr>
                <p:cNvSpPr/>
                <p:nvPr/>
              </p:nvSpPr>
              <p:spPr>
                <a:xfrm>
                  <a:off x="519684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2" name="Rectangle 1161">
                  <a:extLst>
                    <a:ext uri="{FF2B5EF4-FFF2-40B4-BE49-F238E27FC236}">
                      <a16:creationId xmlns:a16="http://schemas.microsoft.com/office/drawing/2014/main" id="{EC99869E-7E5C-4500-E202-48F795C22673}"/>
                    </a:ext>
                  </a:extLst>
                </p:cNvPr>
                <p:cNvSpPr/>
                <p:nvPr/>
              </p:nvSpPr>
              <p:spPr>
                <a:xfrm>
                  <a:off x="5905505"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3" name="Rectangle 1162">
                  <a:extLst>
                    <a:ext uri="{FF2B5EF4-FFF2-40B4-BE49-F238E27FC236}">
                      <a16:creationId xmlns:a16="http://schemas.microsoft.com/office/drawing/2014/main" id="{FAA404AE-08BA-89BF-CE1B-25637C9BB835}"/>
                    </a:ext>
                  </a:extLst>
                </p:cNvPr>
                <p:cNvSpPr/>
                <p:nvPr/>
              </p:nvSpPr>
              <p:spPr>
                <a:xfrm>
                  <a:off x="6614166" y="248412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4" name="Rectangle 1163">
                  <a:extLst>
                    <a:ext uri="{FF2B5EF4-FFF2-40B4-BE49-F238E27FC236}">
                      <a16:creationId xmlns:a16="http://schemas.microsoft.com/office/drawing/2014/main" id="{64A1FF0C-CCF8-8F0C-6359-FE18253A611A}"/>
                    </a:ext>
                  </a:extLst>
                </p:cNvPr>
                <p:cNvSpPr/>
                <p:nvPr/>
              </p:nvSpPr>
              <p:spPr>
                <a:xfrm>
                  <a:off x="7322827" y="248412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5" name="Rectangle 1164">
                  <a:extLst>
                    <a:ext uri="{FF2B5EF4-FFF2-40B4-BE49-F238E27FC236}">
                      <a16:creationId xmlns:a16="http://schemas.microsoft.com/office/drawing/2014/main" id="{7E7A409C-8A9A-4266-9566-C0CB4B03E90B}"/>
                    </a:ext>
                  </a:extLst>
                </p:cNvPr>
                <p:cNvSpPr/>
                <p:nvPr/>
              </p:nvSpPr>
              <p:spPr>
                <a:xfrm>
                  <a:off x="8031487"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6" name="Rectangle 1165">
                  <a:extLst>
                    <a:ext uri="{FF2B5EF4-FFF2-40B4-BE49-F238E27FC236}">
                      <a16:creationId xmlns:a16="http://schemas.microsoft.com/office/drawing/2014/main" id="{2077C815-6828-2561-9F64-71AFF18EBF67}"/>
                    </a:ext>
                  </a:extLst>
                </p:cNvPr>
                <p:cNvSpPr/>
                <p:nvPr/>
              </p:nvSpPr>
              <p:spPr>
                <a:xfrm>
                  <a:off x="377952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7" name="Rectangle 1166">
                  <a:extLst>
                    <a:ext uri="{FF2B5EF4-FFF2-40B4-BE49-F238E27FC236}">
                      <a16:creationId xmlns:a16="http://schemas.microsoft.com/office/drawing/2014/main" id="{8F9A24D7-29F8-802A-21C8-3C5EF9F042AF}"/>
                    </a:ext>
                  </a:extLst>
                </p:cNvPr>
                <p:cNvSpPr/>
                <p:nvPr/>
              </p:nvSpPr>
              <p:spPr>
                <a:xfrm>
                  <a:off x="448818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8" name="Rectangle 1167">
                  <a:extLst>
                    <a:ext uri="{FF2B5EF4-FFF2-40B4-BE49-F238E27FC236}">
                      <a16:creationId xmlns:a16="http://schemas.microsoft.com/office/drawing/2014/main" id="{2A493AC7-ABED-3083-AF52-889C9513723A}"/>
                    </a:ext>
                  </a:extLst>
                </p:cNvPr>
                <p:cNvSpPr/>
                <p:nvPr/>
              </p:nvSpPr>
              <p:spPr>
                <a:xfrm>
                  <a:off x="519684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9" name="Rectangle 1168">
                  <a:extLst>
                    <a:ext uri="{FF2B5EF4-FFF2-40B4-BE49-F238E27FC236}">
                      <a16:creationId xmlns:a16="http://schemas.microsoft.com/office/drawing/2014/main" id="{E593B56C-3375-17F1-FA47-5EBC3B6138B8}"/>
                    </a:ext>
                  </a:extLst>
                </p:cNvPr>
                <p:cNvSpPr/>
                <p:nvPr/>
              </p:nvSpPr>
              <p:spPr>
                <a:xfrm>
                  <a:off x="5905505"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0" name="Rectangle 1169">
                  <a:extLst>
                    <a:ext uri="{FF2B5EF4-FFF2-40B4-BE49-F238E27FC236}">
                      <a16:creationId xmlns:a16="http://schemas.microsoft.com/office/drawing/2014/main" id="{D6BB9662-BAFA-D05B-F0D7-19FC43FFE49A}"/>
                    </a:ext>
                  </a:extLst>
                </p:cNvPr>
                <p:cNvSpPr/>
                <p:nvPr/>
              </p:nvSpPr>
              <p:spPr>
                <a:xfrm>
                  <a:off x="6614166" y="314706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1" name="Rectangle 1170">
                  <a:extLst>
                    <a:ext uri="{FF2B5EF4-FFF2-40B4-BE49-F238E27FC236}">
                      <a16:creationId xmlns:a16="http://schemas.microsoft.com/office/drawing/2014/main" id="{E6B39B40-6665-2DCF-7D93-DC4B0A789CE9}"/>
                    </a:ext>
                  </a:extLst>
                </p:cNvPr>
                <p:cNvSpPr/>
                <p:nvPr/>
              </p:nvSpPr>
              <p:spPr>
                <a:xfrm>
                  <a:off x="732282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2" name="Rectangle 1171">
                  <a:extLst>
                    <a:ext uri="{FF2B5EF4-FFF2-40B4-BE49-F238E27FC236}">
                      <a16:creationId xmlns:a16="http://schemas.microsoft.com/office/drawing/2014/main" id="{9DC2E3E1-0053-BFFE-BEBD-CF71C3B1F826}"/>
                    </a:ext>
                  </a:extLst>
                </p:cNvPr>
                <p:cNvSpPr/>
                <p:nvPr/>
              </p:nvSpPr>
              <p:spPr>
                <a:xfrm>
                  <a:off x="803148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3" name="Rectangle 1172">
                  <a:extLst>
                    <a:ext uri="{FF2B5EF4-FFF2-40B4-BE49-F238E27FC236}">
                      <a16:creationId xmlns:a16="http://schemas.microsoft.com/office/drawing/2014/main" id="{68D7C65E-4A69-EFC2-6261-2B4BD90A0E41}"/>
                    </a:ext>
                  </a:extLst>
                </p:cNvPr>
                <p:cNvSpPr/>
                <p:nvPr/>
              </p:nvSpPr>
              <p:spPr>
                <a:xfrm>
                  <a:off x="3779524"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4" name="Rectangle 1173">
                  <a:extLst>
                    <a:ext uri="{FF2B5EF4-FFF2-40B4-BE49-F238E27FC236}">
                      <a16:creationId xmlns:a16="http://schemas.microsoft.com/office/drawing/2014/main" id="{019C7CE8-9460-FA17-FF6E-33CFCFBF79B8}"/>
                    </a:ext>
                  </a:extLst>
                </p:cNvPr>
                <p:cNvSpPr/>
                <p:nvPr/>
              </p:nvSpPr>
              <p:spPr>
                <a:xfrm>
                  <a:off x="448818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5" name="Rectangle 1174">
                  <a:extLst>
                    <a:ext uri="{FF2B5EF4-FFF2-40B4-BE49-F238E27FC236}">
                      <a16:creationId xmlns:a16="http://schemas.microsoft.com/office/drawing/2014/main" id="{D9E78360-2590-7F36-B07A-C627CB524082}"/>
                    </a:ext>
                  </a:extLst>
                </p:cNvPr>
                <p:cNvSpPr/>
                <p:nvPr/>
              </p:nvSpPr>
              <p:spPr>
                <a:xfrm>
                  <a:off x="519684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6" name="Rectangle 1175">
                  <a:extLst>
                    <a:ext uri="{FF2B5EF4-FFF2-40B4-BE49-F238E27FC236}">
                      <a16:creationId xmlns:a16="http://schemas.microsoft.com/office/drawing/2014/main" id="{10129D86-7FED-079B-6278-EF162B1B8DA5}"/>
                    </a:ext>
                  </a:extLst>
                </p:cNvPr>
                <p:cNvSpPr/>
                <p:nvPr/>
              </p:nvSpPr>
              <p:spPr>
                <a:xfrm>
                  <a:off x="5905505"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7" name="Rectangle 1176">
                  <a:extLst>
                    <a:ext uri="{FF2B5EF4-FFF2-40B4-BE49-F238E27FC236}">
                      <a16:creationId xmlns:a16="http://schemas.microsoft.com/office/drawing/2014/main" id="{551B5EE0-D552-CDD6-7C91-B75551568524}"/>
                    </a:ext>
                  </a:extLst>
                </p:cNvPr>
                <p:cNvSpPr/>
                <p:nvPr/>
              </p:nvSpPr>
              <p:spPr>
                <a:xfrm>
                  <a:off x="6614166" y="381000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8" name="Rectangle 1177">
                  <a:extLst>
                    <a:ext uri="{FF2B5EF4-FFF2-40B4-BE49-F238E27FC236}">
                      <a16:creationId xmlns:a16="http://schemas.microsoft.com/office/drawing/2014/main" id="{E120F212-68EF-C7A4-44E1-6E143B794CD3}"/>
                    </a:ext>
                  </a:extLst>
                </p:cNvPr>
                <p:cNvSpPr/>
                <p:nvPr/>
              </p:nvSpPr>
              <p:spPr>
                <a:xfrm>
                  <a:off x="732282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9" name="Rectangle 1178">
                  <a:extLst>
                    <a:ext uri="{FF2B5EF4-FFF2-40B4-BE49-F238E27FC236}">
                      <a16:creationId xmlns:a16="http://schemas.microsoft.com/office/drawing/2014/main" id="{52F9D850-8CF2-2214-1548-EE8BC9469E7F}"/>
                    </a:ext>
                  </a:extLst>
                </p:cNvPr>
                <p:cNvSpPr/>
                <p:nvPr/>
              </p:nvSpPr>
              <p:spPr>
                <a:xfrm>
                  <a:off x="803148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0" name="Rectangle 1179">
                  <a:extLst>
                    <a:ext uri="{FF2B5EF4-FFF2-40B4-BE49-F238E27FC236}">
                      <a16:creationId xmlns:a16="http://schemas.microsoft.com/office/drawing/2014/main" id="{9BEB695E-A3C3-2C4F-990F-1A9556B6DE7A}"/>
                    </a:ext>
                  </a:extLst>
                </p:cNvPr>
                <p:cNvSpPr/>
                <p:nvPr/>
              </p:nvSpPr>
              <p:spPr>
                <a:xfrm>
                  <a:off x="3779524"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1" name="Rectangle 1180">
                  <a:extLst>
                    <a:ext uri="{FF2B5EF4-FFF2-40B4-BE49-F238E27FC236}">
                      <a16:creationId xmlns:a16="http://schemas.microsoft.com/office/drawing/2014/main" id="{6C5ABC2E-795B-59D9-2F01-09B4AD6632D0}"/>
                    </a:ext>
                  </a:extLst>
                </p:cNvPr>
                <p:cNvSpPr/>
                <p:nvPr/>
              </p:nvSpPr>
              <p:spPr>
                <a:xfrm>
                  <a:off x="4488184"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2" name="Rectangle 1181">
                  <a:extLst>
                    <a:ext uri="{FF2B5EF4-FFF2-40B4-BE49-F238E27FC236}">
                      <a16:creationId xmlns:a16="http://schemas.microsoft.com/office/drawing/2014/main" id="{B5836053-6B83-4208-7795-33FE93AD3D01}"/>
                    </a:ext>
                  </a:extLst>
                </p:cNvPr>
                <p:cNvSpPr/>
                <p:nvPr/>
              </p:nvSpPr>
              <p:spPr>
                <a:xfrm>
                  <a:off x="5196844"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3" name="Rectangle 1182">
                  <a:extLst>
                    <a:ext uri="{FF2B5EF4-FFF2-40B4-BE49-F238E27FC236}">
                      <a16:creationId xmlns:a16="http://schemas.microsoft.com/office/drawing/2014/main" id="{BCF8710C-57DA-0C5C-93FA-D35A2E64E524}"/>
                    </a:ext>
                  </a:extLst>
                </p:cNvPr>
                <p:cNvSpPr/>
                <p:nvPr/>
              </p:nvSpPr>
              <p:spPr>
                <a:xfrm>
                  <a:off x="5905506"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4" name="Rectangle 1183">
                  <a:extLst>
                    <a:ext uri="{FF2B5EF4-FFF2-40B4-BE49-F238E27FC236}">
                      <a16:creationId xmlns:a16="http://schemas.microsoft.com/office/drawing/2014/main" id="{EC0C23D7-ECCA-4B11-6014-43288EE4CB97}"/>
                    </a:ext>
                  </a:extLst>
                </p:cNvPr>
                <p:cNvSpPr/>
                <p:nvPr/>
              </p:nvSpPr>
              <p:spPr>
                <a:xfrm>
                  <a:off x="6614166"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5" name="Rectangle 1184">
                  <a:extLst>
                    <a:ext uri="{FF2B5EF4-FFF2-40B4-BE49-F238E27FC236}">
                      <a16:creationId xmlns:a16="http://schemas.microsoft.com/office/drawing/2014/main" id="{AD6D3278-02B7-875A-9D3A-704990D3B539}"/>
                    </a:ext>
                  </a:extLst>
                </p:cNvPr>
                <p:cNvSpPr/>
                <p:nvPr/>
              </p:nvSpPr>
              <p:spPr>
                <a:xfrm>
                  <a:off x="7322823"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6" name="Rectangle 1185">
                  <a:extLst>
                    <a:ext uri="{FF2B5EF4-FFF2-40B4-BE49-F238E27FC236}">
                      <a16:creationId xmlns:a16="http://schemas.microsoft.com/office/drawing/2014/main" id="{777B3D03-D880-E4A0-3484-07C4D0290A6F}"/>
                    </a:ext>
                  </a:extLst>
                </p:cNvPr>
                <p:cNvSpPr/>
                <p:nvPr/>
              </p:nvSpPr>
              <p:spPr>
                <a:xfrm>
                  <a:off x="8031480"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44" name="Group 1043">
                <a:extLst>
                  <a:ext uri="{FF2B5EF4-FFF2-40B4-BE49-F238E27FC236}">
                    <a16:creationId xmlns:a16="http://schemas.microsoft.com/office/drawing/2014/main" id="{FB49922B-276C-B6CB-9A58-637D591EF0F3}"/>
                  </a:ext>
                </a:extLst>
              </p:cNvPr>
              <p:cNvGrpSpPr/>
              <p:nvPr/>
            </p:nvGrpSpPr>
            <p:grpSpPr>
              <a:xfrm>
                <a:off x="3779520" y="3824328"/>
                <a:ext cx="2842260" cy="2011680"/>
                <a:chOff x="3779524" y="1821180"/>
                <a:chExt cx="4960623" cy="3314700"/>
              </a:xfrm>
            </p:grpSpPr>
            <p:sp>
              <p:nvSpPr>
                <p:cNvPr id="1117" name="Rectangle 1116">
                  <a:extLst>
                    <a:ext uri="{FF2B5EF4-FFF2-40B4-BE49-F238E27FC236}">
                      <a16:creationId xmlns:a16="http://schemas.microsoft.com/office/drawing/2014/main" id="{0D801536-C582-3B18-9B3D-94A9C9B364AC}"/>
                    </a:ext>
                  </a:extLst>
                </p:cNvPr>
                <p:cNvSpPr/>
                <p:nvPr/>
              </p:nvSpPr>
              <p:spPr>
                <a:xfrm>
                  <a:off x="3779524"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8" name="Rectangle 1117">
                  <a:extLst>
                    <a:ext uri="{FF2B5EF4-FFF2-40B4-BE49-F238E27FC236}">
                      <a16:creationId xmlns:a16="http://schemas.microsoft.com/office/drawing/2014/main" id="{E0F90A79-477E-191A-FF56-D54C84ABDD91}"/>
                    </a:ext>
                  </a:extLst>
                </p:cNvPr>
                <p:cNvSpPr/>
                <p:nvPr/>
              </p:nvSpPr>
              <p:spPr>
                <a:xfrm>
                  <a:off x="4488184"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9" name="Rectangle 1118">
                  <a:extLst>
                    <a:ext uri="{FF2B5EF4-FFF2-40B4-BE49-F238E27FC236}">
                      <a16:creationId xmlns:a16="http://schemas.microsoft.com/office/drawing/2014/main" id="{CBB6DFFD-0768-8262-587E-EC636BB95547}"/>
                    </a:ext>
                  </a:extLst>
                </p:cNvPr>
                <p:cNvSpPr/>
                <p:nvPr/>
              </p:nvSpPr>
              <p:spPr>
                <a:xfrm>
                  <a:off x="5196844"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0" name="Rectangle 1119">
                  <a:extLst>
                    <a:ext uri="{FF2B5EF4-FFF2-40B4-BE49-F238E27FC236}">
                      <a16:creationId xmlns:a16="http://schemas.microsoft.com/office/drawing/2014/main" id="{8D37A94A-C9F1-BBD3-775E-20315E2ABE04}"/>
                    </a:ext>
                  </a:extLst>
                </p:cNvPr>
                <p:cNvSpPr/>
                <p:nvPr/>
              </p:nvSpPr>
              <p:spPr>
                <a:xfrm>
                  <a:off x="5905505"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1" name="Rectangle 1120">
                  <a:extLst>
                    <a:ext uri="{FF2B5EF4-FFF2-40B4-BE49-F238E27FC236}">
                      <a16:creationId xmlns:a16="http://schemas.microsoft.com/office/drawing/2014/main" id="{DC5C6AA8-FB89-46E4-0ADD-054BA109EAA7}"/>
                    </a:ext>
                  </a:extLst>
                </p:cNvPr>
                <p:cNvSpPr/>
                <p:nvPr/>
              </p:nvSpPr>
              <p:spPr>
                <a:xfrm>
                  <a:off x="6614166"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2" name="Rectangle 1121">
                  <a:extLst>
                    <a:ext uri="{FF2B5EF4-FFF2-40B4-BE49-F238E27FC236}">
                      <a16:creationId xmlns:a16="http://schemas.microsoft.com/office/drawing/2014/main" id="{22507198-039D-677A-A11B-F20C70810413}"/>
                    </a:ext>
                  </a:extLst>
                </p:cNvPr>
                <p:cNvSpPr/>
                <p:nvPr/>
              </p:nvSpPr>
              <p:spPr>
                <a:xfrm>
                  <a:off x="7322827"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3" name="Rectangle 1122">
                  <a:extLst>
                    <a:ext uri="{FF2B5EF4-FFF2-40B4-BE49-F238E27FC236}">
                      <a16:creationId xmlns:a16="http://schemas.microsoft.com/office/drawing/2014/main" id="{FC230C0B-F402-DB0F-7EED-4C9BC1D3BCF2}"/>
                    </a:ext>
                  </a:extLst>
                </p:cNvPr>
                <p:cNvSpPr/>
                <p:nvPr/>
              </p:nvSpPr>
              <p:spPr>
                <a:xfrm>
                  <a:off x="8031487"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4" name="Rectangle 1123">
                  <a:extLst>
                    <a:ext uri="{FF2B5EF4-FFF2-40B4-BE49-F238E27FC236}">
                      <a16:creationId xmlns:a16="http://schemas.microsoft.com/office/drawing/2014/main" id="{F4BD740F-0AF0-85DF-2642-36943F99FD43}"/>
                    </a:ext>
                  </a:extLst>
                </p:cNvPr>
                <p:cNvSpPr/>
                <p:nvPr/>
              </p:nvSpPr>
              <p:spPr>
                <a:xfrm>
                  <a:off x="3779524"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5" name="Rectangle 1124">
                  <a:extLst>
                    <a:ext uri="{FF2B5EF4-FFF2-40B4-BE49-F238E27FC236}">
                      <a16:creationId xmlns:a16="http://schemas.microsoft.com/office/drawing/2014/main" id="{07EF13E3-4ACB-3F8A-6F9E-0CFBFC88BCDF}"/>
                    </a:ext>
                  </a:extLst>
                </p:cNvPr>
                <p:cNvSpPr/>
                <p:nvPr/>
              </p:nvSpPr>
              <p:spPr>
                <a:xfrm>
                  <a:off x="4488184"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6" name="Rectangle 1125">
                  <a:extLst>
                    <a:ext uri="{FF2B5EF4-FFF2-40B4-BE49-F238E27FC236}">
                      <a16:creationId xmlns:a16="http://schemas.microsoft.com/office/drawing/2014/main" id="{2C42CAAF-D616-DDC1-A231-8C03A58DBD27}"/>
                    </a:ext>
                  </a:extLst>
                </p:cNvPr>
                <p:cNvSpPr/>
                <p:nvPr/>
              </p:nvSpPr>
              <p:spPr>
                <a:xfrm>
                  <a:off x="5196844"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7" name="Rectangle 1126">
                  <a:extLst>
                    <a:ext uri="{FF2B5EF4-FFF2-40B4-BE49-F238E27FC236}">
                      <a16:creationId xmlns:a16="http://schemas.microsoft.com/office/drawing/2014/main" id="{14D72C2E-EA99-1E65-7FD7-018AB3B134C8}"/>
                    </a:ext>
                  </a:extLst>
                </p:cNvPr>
                <p:cNvSpPr/>
                <p:nvPr/>
              </p:nvSpPr>
              <p:spPr>
                <a:xfrm>
                  <a:off x="5905505"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8" name="Rectangle 1127">
                  <a:extLst>
                    <a:ext uri="{FF2B5EF4-FFF2-40B4-BE49-F238E27FC236}">
                      <a16:creationId xmlns:a16="http://schemas.microsoft.com/office/drawing/2014/main" id="{A0B7E057-D510-B9D7-8E27-05B9FD20D42B}"/>
                    </a:ext>
                  </a:extLst>
                </p:cNvPr>
                <p:cNvSpPr/>
                <p:nvPr/>
              </p:nvSpPr>
              <p:spPr>
                <a:xfrm>
                  <a:off x="6614166" y="248412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9" name="Rectangle 1128">
                  <a:extLst>
                    <a:ext uri="{FF2B5EF4-FFF2-40B4-BE49-F238E27FC236}">
                      <a16:creationId xmlns:a16="http://schemas.microsoft.com/office/drawing/2014/main" id="{DC556F57-7ECC-653C-5B1D-7C6B19845897}"/>
                    </a:ext>
                  </a:extLst>
                </p:cNvPr>
                <p:cNvSpPr/>
                <p:nvPr/>
              </p:nvSpPr>
              <p:spPr>
                <a:xfrm>
                  <a:off x="7322827"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0" name="Rectangle 1129">
                  <a:extLst>
                    <a:ext uri="{FF2B5EF4-FFF2-40B4-BE49-F238E27FC236}">
                      <a16:creationId xmlns:a16="http://schemas.microsoft.com/office/drawing/2014/main" id="{00CA01E4-3E81-8286-2301-1EC3653C94BC}"/>
                    </a:ext>
                  </a:extLst>
                </p:cNvPr>
                <p:cNvSpPr/>
                <p:nvPr/>
              </p:nvSpPr>
              <p:spPr>
                <a:xfrm>
                  <a:off x="8031487"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1" name="Rectangle 1130">
                  <a:extLst>
                    <a:ext uri="{FF2B5EF4-FFF2-40B4-BE49-F238E27FC236}">
                      <a16:creationId xmlns:a16="http://schemas.microsoft.com/office/drawing/2014/main" id="{0A6D8D57-4F22-5185-8541-A3DB091B69C2}"/>
                    </a:ext>
                  </a:extLst>
                </p:cNvPr>
                <p:cNvSpPr/>
                <p:nvPr/>
              </p:nvSpPr>
              <p:spPr>
                <a:xfrm>
                  <a:off x="377952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2" name="Rectangle 1131">
                  <a:extLst>
                    <a:ext uri="{FF2B5EF4-FFF2-40B4-BE49-F238E27FC236}">
                      <a16:creationId xmlns:a16="http://schemas.microsoft.com/office/drawing/2014/main" id="{6B1BA9C9-4A6C-8798-922E-0D9E8290C036}"/>
                    </a:ext>
                  </a:extLst>
                </p:cNvPr>
                <p:cNvSpPr/>
                <p:nvPr/>
              </p:nvSpPr>
              <p:spPr>
                <a:xfrm>
                  <a:off x="4488184"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3" name="Rectangle 1132">
                  <a:extLst>
                    <a:ext uri="{FF2B5EF4-FFF2-40B4-BE49-F238E27FC236}">
                      <a16:creationId xmlns:a16="http://schemas.microsoft.com/office/drawing/2014/main" id="{D0001671-78C4-1701-025E-14A1B2D4B3C8}"/>
                    </a:ext>
                  </a:extLst>
                </p:cNvPr>
                <p:cNvSpPr/>
                <p:nvPr/>
              </p:nvSpPr>
              <p:spPr>
                <a:xfrm>
                  <a:off x="519684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34" name="Rectangle 1133">
                  <a:extLst>
                    <a:ext uri="{FF2B5EF4-FFF2-40B4-BE49-F238E27FC236}">
                      <a16:creationId xmlns:a16="http://schemas.microsoft.com/office/drawing/2014/main" id="{DF4B93C1-5985-853B-F3DD-25A7531C2D49}"/>
                    </a:ext>
                  </a:extLst>
                </p:cNvPr>
                <p:cNvSpPr/>
                <p:nvPr/>
              </p:nvSpPr>
              <p:spPr>
                <a:xfrm>
                  <a:off x="5905505"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5" name="Rectangle 1134">
                  <a:extLst>
                    <a:ext uri="{FF2B5EF4-FFF2-40B4-BE49-F238E27FC236}">
                      <a16:creationId xmlns:a16="http://schemas.microsoft.com/office/drawing/2014/main" id="{C03DC182-1336-4F8B-28B6-F1B65CB56210}"/>
                    </a:ext>
                  </a:extLst>
                </p:cNvPr>
                <p:cNvSpPr/>
                <p:nvPr/>
              </p:nvSpPr>
              <p:spPr>
                <a:xfrm>
                  <a:off x="6614166" y="314706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6" name="Rectangle 1135">
                  <a:extLst>
                    <a:ext uri="{FF2B5EF4-FFF2-40B4-BE49-F238E27FC236}">
                      <a16:creationId xmlns:a16="http://schemas.microsoft.com/office/drawing/2014/main" id="{8A567C62-7536-B984-421A-409F72F21614}"/>
                    </a:ext>
                  </a:extLst>
                </p:cNvPr>
                <p:cNvSpPr/>
                <p:nvPr/>
              </p:nvSpPr>
              <p:spPr>
                <a:xfrm>
                  <a:off x="732282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7" name="Rectangle 1136">
                  <a:extLst>
                    <a:ext uri="{FF2B5EF4-FFF2-40B4-BE49-F238E27FC236}">
                      <a16:creationId xmlns:a16="http://schemas.microsoft.com/office/drawing/2014/main" id="{7F56DA27-7C08-CF63-5968-854F3C22ADDD}"/>
                    </a:ext>
                  </a:extLst>
                </p:cNvPr>
                <p:cNvSpPr/>
                <p:nvPr/>
              </p:nvSpPr>
              <p:spPr>
                <a:xfrm>
                  <a:off x="803148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8" name="Rectangle 1137">
                  <a:extLst>
                    <a:ext uri="{FF2B5EF4-FFF2-40B4-BE49-F238E27FC236}">
                      <a16:creationId xmlns:a16="http://schemas.microsoft.com/office/drawing/2014/main" id="{9656FA2E-D37D-FFF0-DA41-7411A321BAEE}"/>
                    </a:ext>
                  </a:extLst>
                </p:cNvPr>
                <p:cNvSpPr/>
                <p:nvPr/>
              </p:nvSpPr>
              <p:spPr>
                <a:xfrm>
                  <a:off x="377952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9" name="Rectangle 1138">
                  <a:extLst>
                    <a:ext uri="{FF2B5EF4-FFF2-40B4-BE49-F238E27FC236}">
                      <a16:creationId xmlns:a16="http://schemas.microsoft.com/office/drawing/2014/main" id="{8E6B7FBB-D808-180D-0387-660F1D1AF142}"/>
                    </a:ext>
                  </a:extLst>
                </p:cNvPr>
                <p:cNvSpPr/>
                <p:nvPr/>
              </p:nvSpPr>
              <p:spPr>
                <a:xfrm>
                  <a:off x="448818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0" name="Rectangle 1139">
                  <a:extLst>
                    <a:ext uri="{FF2B5EF4-FFF2-40B4-BE49-F238E27FC236}">
                      <a16:creationId xmlns:a16="http://schemas.microsoft.com/office/drawing/2014/main" id="{24F59F97-77CB-19D9-FD4D-FB8833C98323}"/>
                    </a:ext>
                  </a:extLst>
                </p:cNvPr>
                <p:cNvSpPr/>
                <p:nvPr/>
              </p:nvSpPr>
              <p:spPr>
                <a:xfrm>
                  <a:off x="519684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1" name="Rectangle 1140">
                  <a:extLst>
                    <a:ext uri="{FF2B5EF4-FFF2-40B4-BE49-F238E27FC236}">
                      <a16:creationId xmlns:a16="http://schemas.microsoft.com/office/drawing/2014/main" id="{0B0956BB-369D-0BB6-14E5-991831ABECBF}"/>
                    </a:ext>
                  </a:extLst>
                </p:cNvPr>
                <p:cNvSpPr/>
                <p:nvPr/>
              </p:nvSpPr>
              <p:spPr>
                <a:xfrm>
                  <a:off x="5905505" y="381000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2" name="Rectangle 1141">
                  <a:extLst>
                    <a:ext uri="{FF2B5EF4-FFF2-40B4-BE49-F238E27FC236}">
                      <a16:creationId xmlns:a16="http://schemas.microsoft.com/office/drawing/2014/main" id="{B3B05AA6-629F-0DCD-06F5-97A2ABDA69CB}"/>
                    </a:ext>
                  </a:extLst>
                </p:cNvPr>
                <p:cNvSpPr/>
                <p:nvPr/>
              </p:nvSpPr>
              <p:spPr>
                <a:xfrm>
                  <a:off x="6614166" y="381000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3" name="Rectangle 1142">
                  <a:extLst>
                    <a:ext uri="{FF2B5EF4-FFF2-40B4-BE49-F238E27FC236}">
                      <a16:creationId xmlns:a16="http://schemas.microsoft.com/office/drawing/2014/main" id="{BB57BE2C-836F-06B6-9784-6A8C4E746538}"/>
                    </a:ext>
                  </a:extLst>
                </p:cNvPr>
                <p:cNvSpPr/>
                <p:nvPr/>
              </p:nvSpPr>
              <p:spPr>
                <a:xfrm>
                  <a:off x="732282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4" name="Rectangle 1143">
                  <a:extLst>
                    <a:ext uri="{FF2B5EF4-FFF2-40B4-BE49-F238E27FC236}">
                      <a16:creationId xmlns:a16="http://schemas.microsoft.com/office/drawing/2014/main" id="{5F49AA29-21C2-37AF-D30D-DD6FEF495A46}"/>
                    </a:ext>
                  </a:extLst>
                </p:cNvPr>
                <p:cNvSpPr/>
                <p:nvPr/>
              </p:nvSpPr>
              <p:spPr>
                <a:xfrm>
                  <a:off x="803148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5" name="Rectangle 1144">
                  <a:extLst>
                    <a:ext uri="{FF2B5EF4-FFF2-40B4-BE49-F238E27FC236}">
                      <a16:creationId xmlns:a16="http://schemas.microsoft.com/office/drawing/2014/main" id="{113C9327-8C8F-DB6D-2622-6F3E383AFA65}"/>
                    </a:ext>
                  </a:extLst>
                </p:cNvPr>
                <p:cNvSpPr/>
                <p:nvPr/>
              </p:nvSpPr>
              <p:spPr>
                <a:xfrm>
                  <a:off x="3779524"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6" name="Rectangle 1145">
                  <a:extLst>
                    <a:ext uri="{FF2B5EF4-FFF2-40B4-BE49-F238E27FC236}">
                      <a16:creationId xmlns:a16="http://schemas.microsoft.com/office/drawing/2014/main" id="{504CC5E2-342A-1C52-CCD7-7B72B50A58C5}"/>
                    </a:ext>
                  </a:extLst>
                </p:cNvPr>
                <p:cNvSpPr/>
                <p:nvPr/>
              </p:nvSpPr>
              <p:spPr>
                <a:xfrm>
                  <a:off x="4488184"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7" name="Rectangle 1146">
                  <a:extLst>
                    <a:ext uri="{FF2B5EF4-FFF2-40B4-BE49-F238E27FC236}">
                      <a16:creationId xmlns:a16="http://schemas.microsoft.com/office/drawing/2014/main" id="{511A0E06-4C95-7F05-1273-3382DEE124BE}"/>
                    </a:ext>
                  </a:extLst>
                </p:cNvPr>
                <p:cNvSpPr/>
                <p:nvPr/>
              </p:nvSpPr>
              <p:spPr>
                <a:xfrm>
                  <a:off x="5196844" y="447294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8" name="Rectangle 1147">
                  <a:extLst>
                    <a:ext uri="{FF2B5EF4-FFF2-40B4-BE49-F238E27FC236}">
                      <a16:creationId xmlns:a16="http://schemas.microsoft.com/office/drawing/2014/main" id="{182C8983-FE37-7492-7F16-C9A52596B705}"/>
                    </a:ext>
                  </a:extLst>
                </p:cNvPr>
                <p:cNvSpPr/>
                <p:nvPr/>
              </p:nvSpPr>
              <p:spPr>
                <a:xfrm>
                  <a:off x="5905506" y="447294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9" name="Rectangle 1148">
                  <a:extLst>
                    <a:ext uri="{FF2B5EF4-FFF2-40B4-BE49-F238E27FC236}">
                      <a16:creationId xmlns:a16="http://schemas.microsoft.com/office/drawing/2014/main" id="{5A9E3AE6-23F7-771D-349B-72491600F951}"/>
                    </a:ext>
                  </a:extLst>
                </p:cNvPr>
                <p:cNvSpPr/>
                <p:nvPr/>
              </p:nvSpPr>
              <p:spPr>
                <a:xfrm>
                  <a:off x="6614166"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0" name="Rectangle 1149">
                  <a:extLst>
                    <a:ext uri="{FF2B5EF4-FFF2-40B4-BE49-F238E27FC236}">
                      <a16:creationId xmlns:a16="http://schemas.microsoft.com/office/drawing/2014/main" id="{964275A1-CEAC-DCC0-7369-C90FAE08CCEE}"/>
                    </a:ext>
                  </a:extLst>
                </p:cNvPr>
                <p:cNvSpPr/>
                <p:nvPr/>
              </p:nvSpPr>
              <p:spPr>
                <a:xfrm>
                  <a:off x="7322823"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1" name="Rectangle 1150">
                  <a:extLst>
                    <a:ext uri="{FF2B5EF4-FFF2-40B4-BE49-F238E27FC236}">
                      <a16:creationId xmlns:a16="http://schemas.microsoft.com/office/drawing/2014/main" id="{C8F6F416-4DE5-F4EE-7F01-7D71140F1B46}"/>
                    </a:ext>
                  </a:extLst>
                </p:cNvPr>
                <p:cNvSpPr/>
                <p:nvPr/>
              </p:nvSpPr>
              <p:spPr>
                <a:xfrm>
                  <a:off x="8031480"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45" name="Group 1044">
                <a:extLst>
                  <a:ext uri="{FF2B5EF4-FFF2-40B4-BE49-F238E27FC236}">
                    <a16:creationId xmlns:a16="http://schemas.microsoft.com/office/drawing/2014/main" id="{80EC7E10-E087-2EB6-2B36-94DBB7FC40AF}"/>
                  </a:ext>
                </a:extLst>
              </p:cNvPr>
              <p:cNvGrpSpPr/>
              <p:nvPr/>
            </p:nvGrpSpPr>
            <p:grpSpPr>
              <a:xfrm>
                <a:off x="6622864" y="3826766"/>
                <a:ext cx="2842260" cy="2009242"/>
                <a:chOff x="3779524" y="1821180"/>
                <a:chExt cx="4960623" cy="3314700"/>
              </a:xfrm>
            </p:grpSpPr>
            <p:sp>
              <p:nvSpPr>
                <p:cNvPr id="1082" name="Rectangle 1081">
                  <a:extLst>
                    <a:ext uri="{FF2B5EF4-FFF2-40B4-BE49-F238E27FC236}">
                      <a16:creationId xmlns:a16="http://schemas.microsoft.com/office/drawing/2014/main" id="{703C4DB8-25C3-3E19-3DA2-795CB1A54578}"/>
                    </a:ext>
                  </a:extLst>
                </p:cNvPr>
                <p:cNvSpPr/>
                <p:nvPr/>
              </p:nvSpPr>
              <p:spPr>
                <a:xfrm>
                  <a:off x="3779524"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3" name="Rectangle 1082">
                  <a:extLst>
                    <a:ext uri="{FF2B5EF4-FFF2-40B4-BE49-F238E27FC236}">
                      <a16:creationId xmlns:a16="http://schemas.microsoft.com/office/drawing/2014/main" id="{D698A064-23E5-9604-B498-FAD662479DB6}"/>
                    </a:ext>
                  </a:extLst>
                </p:cNvPr>
                <p:cNvSpPr/>
                <p:nvPr/>
              </p:nvSpPr>
              <p:spPr>
                <a:xfrm>
                  <a:off x="4488184"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4" name="Rectangle 1083">
                  <a:extLst>
                    <a:ext uri="{FF2B5EF4-FFF2-40B4-BE49-F238E27FC236}">
                      <a16:creationId xmlns:a16="http://schemas.microsoft.com/office/drawing/2014/main" id="{0692A59C-C51A-727D-A97A-D16C12502FD1}"/>
                    </a:ext>
                  </a:extLst>
                </p:cNvPr>
                <p:cNvSpPr/>
                <p:nvPr/>
              </p:nvSpPr>
              <p:spPr>
                <a:xfrm>
                  <a:off x="5196844" y="182118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5" name="Rectangle 1084">
                  <a:extLst>
                    <a:ext uri="{FF2B5EF4-FFF2-40B4-BE49-F238E27FC236}">
                      <a16:creationId xmlns:a16="http://schemas.microsoft.com/office/drawing/2014/main" id="{6E6702D8-3AC0-2BBF-F724-0EC3ED95B900}"/>
                    </a:ext>
                  </a:extLst>
                </p:cNvPr>
                <p:cNvSpPr/>
                <p:nvPr/>
              </p:nvSpPr>
              <p:spPr>
                <a:xfrm>
                  <a:off x="5905505"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6" name="Rectangle 1085">
                  <a:extLst>
                    <a:ext uri="{FF2B5EF4-FFF2-40B4-BE49-F238E27FC236}">
                      <a16:creationId xmlns:a16="http://schemas.microsoft.com/office/drawing/2014/main" id="{9771AACE-44A0-1FE7-4B75-A82CA389E349}"/>
                    </a:ext>
                  </a:extLst>
                </p:cNvPr>
                <p:cNvSpPr/>
                <p:nvPr/>
              </p:nvSpPr>
              <p:spPr>
                <a:xfrm>
                  <a:off x="6614166"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7" name="Rectangle 1086">
                  <a:extLst>
                    <a:ext uri="{FF2B5EF4-FFF2-40B4-BE49-F238E27FC236}">
                      <a16:creationId xmlns:a16="http://schemas.microsoft.com/office/drawing/2014/main" id="{BED62B9F-785E-3FEC-2419-7FA758573116}"/>
                    </a:ext>
                  </a:extLst>
                </p:cNvPr>
                <p:cNvSpPr/>
                <p:nvPr/>
              </p:nvSpPr>
              <p:spPr>
                <a:xfrm>
                  <a:off x="7322827"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8" name="Rectangle 1087">
                  <a:extLst>
                    <a:ext uri="{FF2B5EF4-FFF2-40B4-BE49-F238E27FC236}">
                      <a16:creationId xmlns:a16="http://schemas.microsoft.com/office/drawing/2014/main" id="{9D2E35E7-50C8-000D-2464-5B6903D53ECE}"/>
                    </a:ext>
                  </a:extLst>
                </p:cNvPr>
                <p:cNvSpPr/>
                <p:nvPr/>
              </p:nvSpPr>
              <p:spPr>
                <a:xfrm>
                  <a:off x="8031487"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9" name="Rectangle 1088">
                  <a:extLst>
                    <a:ext uri="{FF2B5EF4-FFF2-40B4-BE49-F238E27FC236}">
                      <a16:creationId xmlns:a16="http://schemas.microsoft.com/office/drawing/2014/main" id="{9AF838A7-E699-7655-A157-39D9A78920E0}"/>
                    </a:ext>
                  </a:extLst>
                </p:cNvPr>
                <p:cNvSpPr/>
                <p:nvPr/>
              </p:nvSpPr>
              <p:spPr>
                <a:xfrm>
                  <a:off x="3779524"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0" name="Rectangle 1089">
                  <a:extLst>
                    <a:ext uri="{FF2B5EF4-FFF2-40B4-BE49-F238E27FC236}">
                      <a16:creationId xmlns:a16="http://schemas.microsoft.com/office/drawing/2014/main" id="{A07DFAD8-AC56-F158-5059-600972CFF142}"/>
                    </a:ext>
                  </a:extLst>
                </p:cNvPr>
                <p:cNvSpPr/>
                <p:nvPr/>
              </p:nvSpPr>
              <p:spPr>
                <a:xfrm>
                  <a:off x="4488184"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1" name="Rectangle 1090">
                  <a:extLst>
                    <a:ext uri="{FF2B5EF4-FFF2-40B4-BE49-F238E27FC236}">
                      <a16:creationId xmlns:a16="http://schemas.microsoft.com/office/drawing/2014/main" id="{9BE447D2-AF64-73C3-AE31-B828996DF96C}"/>
                    </a:ext>
                  </a:extLst>
                </p:cNvPr>
                <p:cNvSpPr/>
                <p:nvPr/>
              </p:nvSpPr>
              <p:spPr>
                <a:xfrm>
                  <a:off x="5196844" y="248412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2" name="Rectangle 1091">
                  <a:extLst>
                    <a:ext uri="{FF2B5EF4-FFF2-40B4-BE49-F238E27FC236}">
                      <a16:creationId xmlns:a16="http://schemas.microsoft.com/office/drawing/2014/main" id="{05FBF9C1-7D35-3778-04D5-E60E2BF5AA88}"/>
                    </a:ext>
                  </a:extLst>
                </p:cNvPr>
                <p:cNvSpPr/>
                <p:nvPr/>
              </p:nvSpPr>
              <p:spPr>
                <a:xfrm>
                  <a:off x="5905505"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3" name="Rectangle 1092">
                  <a:extLst>
                    <a:ext uri="{FF2B5EF4-FFF2-40B4-BE49-F238E27FC236}">
                      <a16:creationId xmlns:a16="http://schemas.microsoft.com/office/drawing/2014/main" id="{491B38F7-63BB-2D0F-B172-FAAE977ADF1F}"/>
                    </a:ext>
                  </a:extLst>
                </p:cNvPr>
                <p:cNvSpPr/>
                <p:nvPr/>
              </p:nvSpPr>
              <p:spPr>
                <a:xfrm>
                  <a:off x="6614166"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4" name="Rectangle 1093">
                  <a:extLst>
                    <a:ext uri="{FF2B5EF4-FFF2-40B4-BE49-F238E27FC236}">
                      <a16:creationId xmlns:a16="http://schemas.microsoft.com/office/drawing/2014/main" id="{E469EDA0-DCEB-A742-B921-EC4D0D2EC622}"/>
                    </a:ext>
                  </a:extLst>
                </p:cNvPr>
                <p:cNvSpPr/>
                <p:nvPr/>
              </p:nvSpPr>
              <p:spPr>
                <a:xfrm>
                  <a:off x="7322827"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5" name="Rectangle 1094">
                  <a:extLst>
                    <a:ext uri="{FF2B5EF4-FFF2-40B4-BE49-F238E27FC236}">
                      <a16:creationId xmlns:a16="http://schemas.microsoft.com/office/drawing/2014/main" id="{710BDFB9-DE7B-4C91-28C1-EF9BC3678D7B}"/>
                    </a:ext>
                  </a:extLst>
                </p:cNvPr>
                <p:cNvSpPr/>
                <p:nvPr/>
              </p:nvSpPr>
              <p:spPr>
                <a:xfrm>
                  <a:off x="8031487"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6" name="Rectangle 1095">
                  <a:extLst>
                    <a:ext uri="{FF2B5EF4-FFF2-40B4-BE49-F238E27FC236}">
                      <a16:creationId xmlns:a16="http://schemas.microsoft.com/office/drawing/2014/main" id="{710C5C03-DC6D-A6D0-B4BF-4ECD2A8C9B53}"/>
                    </a:ext>
                  </a:extLst>
                </p:cNvPr>
                <p:cNvSpPr/>
                <p:nvPr/>
              </p:nvSpPr>
              <p:spPr>
                <a:xfrm>
                  <a:off x="377952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7" name="Rectangle 1096">
                  <a:extLst>
                    <a:ext uri="{FF2B5EF4-FFF2-40B4-BE49-F238E27FC236}">
                      <a16:creationId xmlns:a16="http://schemas.microsoft.com/office/drawing/2014/main" id="{D8708161-ED2A-8562-4023-D9A6E7D39076}"/>
                    </a:ext>
                  </a:extLst>
                </p:cNvPr>
                <p:cNvSpPr/>
                <p:nvPr/>
              </p:nvSpPr>
              <p:spPr>
                <a:xfrm>
                  <a:off x="448818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8" name="Rectangle 1097">
                  <a:extLst>
                    <a:ext uri="{FF2B5EF4-FFF2-40B4-BE49-F238E27FC236}">
                      <a16:creationId xmlns:a16="http://schemas.microsoft.com/office/drawing/2014/main" id="{74533F30-6366-4333-E01A-69455491600A}"/>
                    </a:ext>
                  </a:extLst>
                </p:cNvPr>
                <p:cNvSpPr/>
                <p:nvPr/>
              </p:nvSpPr>
              <p:spPr>
                <a:xfrm>
                  <a:off x="5196844" y="314706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9" name="Rectangle 1098">
                  <a:extLst>
                    <a:ext uri="{FF2B5EF4-FFF2-40B4-BE49-F238E27FC236}">
                      <a16:creationId xmlns:a16="http://schemas.microsoft.com/office/drawing/2014/main" id="{7F77A27F-53C9-6C84-9967-B4A66BB2171C}"/>
                    </a:ext>
                  </a:extLst>
                </p:cNvPr>
                <p:cNvSpPr/>
                <p:nvPr/>
              </p:nvSpPr>
              <p:spPr>
                <a:xfrm>
                  <a:off x="5905505"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0" name="Rectangle 1099">
                  <a:extLst>
                    <a:ext uri="{FF2B5EF4-FFF2-40B4-BE49-F238E27FC236}">
                      <a16:creationId xmlns:a16="http://schemas.microsoft.com/office/drawing/2014/main" id="{7A87BF84-E137-74F8-ADCF-D6E592556320}"/>
                    </a:ext>
                  </a:extLst>
                </p:cNvPr>
                <p:cNvSpPr/>
                <p:nvPr/>
              </p:nvSpPr>
              <p:spPr>
                <a:xfrm>
                  <a:off x="6614166"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1" name="Rectangle 1100">
                  <a:extLst>
                    <a:ext uri="{FF2B5EF4-FFF2-40B4-BE49-F238E27FC236}">
                      <a16:creationId xmlns:a16="http://schemas.microsoft.com/office/drawing/2014/main" id="{38B104A6-3BD6-C877-4C6F-236B7E380D00}"/>
                    </a:ext>
                  </a:extLst>
                </p:cNvPr>
                <p:cNvSpPr/>
                <p:nvPr/>
              </p:nvSpPr>
              <p:spPr>
                <a:xfrm>
                  <a:off x="7322827"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2" name="Rectangle 1101">
                  <a:extLst>
                    <a:ext uri="{FF2B5EF4-FFF2-40B4-BE49-F238E27FC236}">
                      <a16:creationId xmlns:a16="http://schemas.microsoft.com/office/drawing/2014/main" id="{271254F7-4BB2-EB91-F836-EA0AEAB97853}"/>
                    </a:ext>
                  </a:extLst>
                </p:cNvPr>
                <p:cNvSpPr/>
                <p:nvPr/>
              </p:nvSpPr>
              <p:spPr>
                <a:xfrm>
                  <a:off x="8031487"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3" name="Rectangle 1102">
                  <a:extLst>
                    <a:ext uri="{FF2B5EF4-FFF2-40B4-BE49-F238E27FC236}">
                      <a16:creationId xmlns:a16="http://schemas.microsoft.com/office/drawing/2014/main" id="{EEED4735-36A8-31BB-04F6-0A85E760876B}"/>
                    </a:ext>
                  </a:extLst>
                </p:cNvPr>
                <p:cNvSpPr/>
                <p:nvPr/>
              </p:nvSpPr>
              <p:spPr>
                <a:xfrm>
                  <a:off x="377952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4" name="Rectangle 1103">
                  <a:extLst>
                    <a:ext uri="{FF2B5EF4-FFF2-40B4-BE49-F238E27FC236}">
                      <a16:creationId xmlns:a16="http://schemas.microsoft.com/office/drawing/2014/main" id="{637181F9-4F2C-7767-7C70-21AD8683F61D}"/>
                    </a:ext>
                  </a:extLst>
                </p:cNvPr>
                <p:cNvSpPr/>
                <p:nvPr/>
              </p:nvSpPr>
              <p:spPr>
                <a:xfrm>
                  <a:off x="448818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5" name="Rectangle 1104">
                  <a:extLst>
                    <a:ext uri="{FF2B5EF4-FFF2-40B4-BE49-F238E27FC236}">
                      <a16:creationId xmlns:a16="http://schemas.microsoft.com/office/drawing/2014/main" id="{8955958D-1D60-B3B7-86D1-73CFF0A0EBE3}"/>
                    </a:ext>
                  </a:extLst>
                </p:cNvPr>
                <p:cNvSpPr/>
                <p:nvPr/>
              </p:nvSpPr>
              <p:spPr>
                <a:xfrm>
                  <a:off x="519684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6" name="Rectangle 1105">
                  <a:extLst>
                    <a:ext uri="{FF2B5EF4-FFF2-40B4-BE49-F238E27FC236}">
                      <a16:creationId xmlns:a16="http://schemas.microsoft.com/office/drawing/2014/main" id="{7CD2BF26-9DF4-2FE4-965E-0F7EEA42F9E9}"/>
                    </a:ext>
                  </a:extLst>
                </p:cNvPr>
                <p:cNvSpPr/>
                <p:nvPr/>
              </p:nvSpPr>
              <p:spPr>
                <a:xfrm>
                  <a:off x="5905505"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7" name="Rectangle 1106">
                  <a:extLst>
                    <a:ext uri="{FF2B5EF4-FFF2-40B4-BE49-F238E27FC236}">
                      <a16:creationId xmlns:a16="http://schemas.microsoft.com/office/drawing/2014/main" id="{227BC1D9-6E9F-CF85-7D31-5E67605065E9}"/>
                    </a:ext>
                  </a:extLst>
                </p:cNvPr>
                <p:cNvSpPr/>
                <p:nvPr/>
              </p:nvSpPr>
              <p:spPr>
                <a:xfrm>
                  <a:off x="6614166"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8" name="Rectangle 1107">
                  <a:extLst>
                    <a:ext uri="{FF2B5EF4-FFF2-40B4-BE49-F238E27FC236}">
                      <a16:creationId xmlns:a16="http://schemas.microsoft.com/office/drawing/2014/main" id="{2847738C-7289-6970-01C5-143B8CA7CDEF}"/>
                    </a:ext>
                  </a:extLst>
                </p:cNvPr>
                <p:cNvSpPr/>
                <p:nvPr/>
              </p:nvSpPr>
              <p:spPr>
                <a:xfrm>
                  <a:off x="7322827"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9" name="Rectangle 1108">
                  <a:extLst>
                    <a:ext uri="{FF2B5EF4-FFF2-40B4-BE49-F238E27FC236}">
                      <a16:creationId xmlns:a16="http://schemas.microsoft.com/office/drawing/2014/main" id="{2F1390D8-CC88-73F2-7E7E-3990ED47A8EC}"/>
                    </a:ext>
                  </a:extLst>
                </p:cNvPr>
                <p:cNvSpPr/>
                <p:nvPr/>
              </p:nvSpPr>
              <p:spPr>
                <a:xfrm>
                  <a:off x="8031487"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0" name="Rectangle 1109">
                  <a:extLst>
                    <a:ext uri="{FF2B5EF4-FFF2-40B4-BE49-F238E27FC236}">
                      <a16:creationId xmlns:a16="http://schemas.microsoft.com/office/drawing/2014/main" id="{A1104C38-F381-0DE3-AF15-3F853368802C}"/>
                    </a:ext>
                  </a:extLst>
                </p:cNvPr>
                <p:cNvSpPr/>
                <p:nvPr/>
              </p:nvSpPr>
              <p:spPr>
                <a:xfrm>
                  <a:off x="377952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1" name="Rectangle 1110">
                  <a:extLst>
                    <a:ext uri="{FF2B5EF4-FFF2-40B4-BE49-F238E27FC236}">
                      <a16:creationId xmlns:a16="http://schemas.microsoft.com/office/drawing/2014/main" id="{0B32A8B5-A603-F5F0-FD71-7628CA1E22D6}"/>
                    </a:ext>
                  </a:extLst>
                </p:cNvPr>
                <p:cNvSpPr/>
                <p:nvPr/>
              </p:nvSpPr>
              <p:spPr>
                <a:xfrm>
                  <a:off x="448818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2" name="Rectangle 1111">
                  <a:extLst>
                    <a:ext uri="{FF2B5EF4-FFF2-40B4-BE49-F238E27FC236}">
                      <a16:creationId xmlns:a16="http://schemas.microsoft.com/office/drawing/2014/main" id="{35A24847-EF52-AF3C-6D9B-89805D8D7FB1}"/>
                    </a:ext>
                  </a:extLst>
                </p:cNvPr>
                <p:cNvSpPr/>
                <p:nvPr/>
              </p:nvSpPr>
              <p:spPr>
                <a:xfrm>
                  <a:off x="5196844" y="447294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3" name="Rectangle 1112">
                  <a:extLst>
                    <a:ext uri="{FF2B5EF4-FFF2-40B4-BE49-F238E27FC236}">
                      <a16:creationId xmlns:a16="http://schemas.microsoft.com/office/drawing/2014/main" id="{BD8A9BB1-3F8C-F884-96AB-A034BE150842}"/>
                    </a:ext>
                  </a:extLst>
                </p:cNvPr>
                <p:cNvSpPr/>
                <p:nvPr/>
              </p:nvSpPr>
              <p:spPr>
                <a:xfrm>
                  <a:off x="590550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4" name="Rectangle 1113">
                  <a:extLst>
                    <a:ext uri="{FF2B5EF4-FFF2-40B4-BE49-F238E27FC236}">
                      <a16:creationId xmlns:a16="http://schemas.microsoft.com/office/drawing/2014/main" id="{0717A824-5FDB-A5A3-4A29-3B1CE0983576}"/>
                    </a:ext>
                  </a:extLst>
                </p:cNvPr>
                <p:cNvSpPr/>
                <p:nvPr/>
              </p:nvSpPr>
              <p:spPr>
                <a:xfrm>
                  <a:off x="661416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5" name="Rectangle 1114">
                  <a:extLst>
                    <a:ext uri="{FF2B5EF4-FFF2-40B4-BE49-F238E27FC236}">
                      <a16:creationId xmlns:a16="http://schemas.microsoft.com/office/drawing/2014/main" id="{B6730602-53BC-7243-2811-8D7802E2A62F}"/>
                    </a:ext>
                  </a:extLst>
                </p:cNvPr>
                <p:cNvSpPr/>
                <p:nvPr/>
              </p:nvSpPr>
              <p:spPr>
                <a:xfrm>
                  <a:off x="7322823"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6" name="Rectangle 1115">
                  <a:extLst>
                    <a:ext uri="{FF2B5EF4-FFF2-40B4-BE49-F238E27FC236}">
                      <a16:creationId xmlns:a16="http://schemas.microsoft.com/office/drawing/2014/main" id="{7F7BB6A7-2438-C9A4-8854-76FBC80A691F}"/>
                    </a:ext>
                  </a:extLst>
                </p:cNvPr>
                <p:cNvSpPr/>
                <p:nvPr/>
              </p:nvSpPr>
              <p:spPr>
                <a:xfrm>
                  <a:off x="8031480"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46" name="Group 1045">
                <a:extLst>
                  <a:ext uri="{FF2B5EF4-FFF2-40B4-BE49-F238E27FC236}">
                    <a16:creationId xmlns:a16="http://schemas.microsoft.com/office/drawing/2014/main" id="{2362360C-D0B1-AF89-8C3C-92A70DDC8093}"/>
                  </a:ext>
                </a:extLst>
              </p:cNvPr>
              <p:cNvGrpSpPr/>
              <p:nvPr/>
            </p:nvGrpSpPr>
            <p:grpSpPr>
              <a:xfrm>
                <a:off x="6621223" y="1816610"/>
                <a:ext cx="2842260" cy="2011680"/>
                <a:chOff x="3779524" y="1821180"/>
                <a:chExt cx="4960623" cy="3314700"/>
              </a:xfrm>
            </p:grpSpPr>
            <p:sp>
              <p:nvSpPr>
                <p:cNvPr id="1047" name="Rectangle 1046">
                  <a:extLst>
                    <a:ext uri="{FF2B5EF4-FFF2-40B4-BE49-F238E27FC236}">
                      <a16:creationId xmlns:a16="http://schemas.microsoft.com/office/drawing/2014/main" id="{76683FC5-2C86-B29C-0D34-6F7005DC0F01}"/>
                    </a:ext>
                  </a:extLst>
                </p:cNvPr>
                <p:cNvSpPr/>
                <p:nvPr/>
              </p:nvSpPr>
              <p:spPr>
                <a:xfrm>
                  <a:off x="3779524"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8" name="Rectangle 1047">
                  <a:extLst>
                    <a:ext uri="{FF2B5EF4-FFF2-40B4-BE49-F238E27FC236}">
                      <a16:creationId xmlns:a16="http://schemas.microsoft.com/office/drawing/2014/main" id="{EA0C08BF-2D56-EF7B-F61B-CD84C026DA7C}"/>
                    </a:ext>
                  </a:extLst>
                </p:cNvPr>
                <p:cNvSpPr/>
                <p:nvPr/>
              </p:nvSpPr>
              <p:spPr>
                <a:xfrm>
                  <a:off x="4488184" y="182118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9" name="Rectangle 1048">
                  <a:extLst>
                    <a:ext uri="{FF2B5EF4-FFF2-40B4-BE49-F238E27FC236}">
                      <a16:creationId xmlns:a16="http://schemas.microsoft.com/office/drawing/2014/main" id="{05B56EF5-3D5B-FF11-0F97-5918A59E5847}"/>
                    </a:ext>
                  </a:extLst>
                </p:cNvPr>
                <p:cNvSpPr/>
                <p:nvPr/>
              </p:nvSpPr>
              <p:spPr>
                <a:xfrm>
                  <a:off x="5196844" y="182118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0" name="Rectangle 1049">
                  <a:extLst>
                    <a:ext uri="{FF2B5EF4-FFF2-40B4-BE49-F238E27FC236}">
                      <a16:creationId xmlns:a16="http://schemas.microsoft.com/office/drawing/2014/main" id="{A0A913D0-CAEF-0EC3-0AB6-365F445325ED}"/>
                    </a:ext>
                  </a:extLst>
                </p:cNvPr>
                <p:cNvSpPr/>
                <p:nvPr/>
              </p:nvSpPr>
              <p:spPr>
                <a:xfrm>
                  <a:off x="5905505"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1" name="Rectangle 1050">
                  <a:extLst>
                    <a:ext uri="{FF2B5EF4-FFF2-40B4-BE49-F238E27FC236}">
                      <a16:creationId xmlns:a16="http://schemas.microsoft.com/office/drawing/2014/main" id="{933E91E4-4BEF-D4AF-D964-2C968A036A97}"/>
                    </a:ext>
                  </a:extLst>
                </p:cNvPr>
                <p:cNvSpPr/>
                <p:nvPr/>
              </p:nvSpPr>
              <p:spPr>
                <a:xfrm>
                  <a:off x="6614166"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2" name="Rectangle 1051">
                  <a:extLst>
                    <a:ext uri="{FF2B5EF4-FFF2-40B4-BE49-F238E27FC236}">
                      <a16:creationId xmlns:a16="http://schemas.microsoft.com/office/drawing/2014/main" id="{5326AF3F-F6F5-A69E-E3AF-A671E61FAE5F}"/>
                    </a:ext>
                  </a:extLst>
                </p:cNvPr>
                <p:cNvSpPr/>
                <p:nvPr/>
              </p:nvSpPr>
              <p:spPr>
                <a:xfrm>
                  <a:off x="7322827"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3" name="Rectangle 1052">
                  <a:extLst>
                    <a:ext uri="{FF2B5EF4-FFF2-40B4-BE49-F238E27FC236}">
                      <a16:creationId xmlns:a16="http://schemas.microsoft.com/office/drawing/2014/main" id="{01C8C455-7037-538A-01DF-219166EDE10E}"/>
                    </a:ext>
                  </a:extLst>
                </p:cNvPr>
                <p:cNvSpPr/>
                <p:nvPr/>
              </p:nvSpPr>
              <p:spPr>
                <a:xfrm>
                  <a:off x="8031487"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4" name="Rectangle 1053">
                  <a:extLst>
                    <a:ext uri="{FF2B5EF4-FFF2-40B4-BE49-F238E27FC236}">
                      <a16:creationId xmlns:a16="http://schemas.microsoft.com/office/drawing/2014/main" id="{568B349E-23E9-D2E0-E668-9C204CD48D7D}"/>
                    </a:ext>
                  </a:extLst>
                </p:cNvPr>
                <p:cNvSpPr/>
                <p:nvPr/>
              </p:nvSpPr>
              <p:spPr>
                <a:xfrm>
                  <a:off x="3779524"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5" name="Rectangle 1054">
                  <a:extLst>
                    <a:ext uri="{FF2B5EF4-FFF2-40B4-BE49-F238E27FC236}">
                      <a16:creationId xmlns:a16="http://schemas.microsoft.com/office/drawing/2014/main" id="{AF28EC05-0F62-905B-BE25-61D46CFA77A8}"/>
                    </a:ext>
                  </a:extLst>
                </p:cNvPr>
                <p:cNvSpPr/>
                <p:nvPr/>
              </p:nvSpPr>
              <p:spPr>
                <a:xfrm>
                  <a:off x="4488184" y="248412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6" name="Rectangle 1055">
                  <a:extLst>
                    <a:ext uri="{FF2B5EF4-FFF2-40B4-BE49-F238E27FC236}">
                      <a16:creationId xmlns:a16="http://schemas.microsoft.com/office/drawing/2014/main" id="{4C0CA6BC-3B3E-DC38-2237-7E9CAC51CF67}"/>
                    </a:ext>
                  </a:extLst>
                </p:cNvPr>
                <p:cNvSpPr/>
                <p:nvPr/>
              </p:nvSpPr>
              <p:spPr>
                <a:xfrm>
                  <a:off x="519684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7" name="Rectangle 1056">
                  <a:extLst>
                    <a:ext uri="{FF2B5EF4-FFF2-40B4-BE49-F238E27FC236}">
                      <a16:creationId xmlns:a16="http://schemas.microsoft.com/office/drawing/2014/main" id="{1F65114A-B8E0-0A5D-420E-1E0B964980AC}"/>
                    </a:ext>
                  </a:extLst>
                </p:cNvPr>
                <p:cNvSpPr/>
                <p:nvPr/>
              </p:nvSpPr>
              <p:spPr>
                <a:xfrm>
                  <a:off x="5905505"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8" name="Rectangle 1057">
                  <a:extLst>
                    <a:ext uri="{FF2B5EF4-FFF2-40B4-BE49-F238E27FC236}">
                      <a16:creationId xmlns:a16="http://schemas.microsoft.com/office/drawing/2014/main" id="{DC7976C2-858A-F0AC-7C53-4CA871819B54}"/>
                    </a:ext>
                  </a:extLst>
                </p:cNvPr>
                <p:cNvSpPr/>
                <p:nvPr/>
              </p:nvSpPr>
              <p:spPr>
                <a:xfrm>
                  <a:off x="6614166"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9" name="Rectangle 1058">
                  <a:extLst>
                    <a:ext uri="{FF2B5EF4-FFF2-40B4-BE49-F238E27FC236}">
                      <a16:creationId xmlns:a16="http://schemas.microsoft.com/office/drawing/2014/main" id="{63016E51-2E6D-A6F5-1FD8-5234220CA426}"/>
                    </a:ext>
                  </a:extLst>
                </p:cNvPr>
                <p:cNvSpPr/>
                <p:nvPr/>
              </p:nvSpPr>
              <p:spPr>
                <a:xfrm>
                  <a:off x="7322827"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0" name="Rectangle 1059">
                  <a:extLst>
                    <a:ext uri="{FF2B5EF4-FFF2-40B4-BE49-F238E27FC236}">
                      <a16:creationId xmlns:a16="http://schemas.microsoft.com/office/drawing/2014/main" id="{E909D5EA-FB81-5963-5B02-9D82E6E6E88A}"/>
                    </a:ext>
                  </a:extLst>
                </p:cNvPr>
                <p:cNvSpPr/>
                <p:nvPr/>
              </p:nvSpPr>
              <p:spPr>
                <a:xfrm>
                  <a:off x="8031487"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1" name="Rectangle 1060">
                  <a:extLst>
                    <a:ext uri="{FF2B5EF4-FFF2-40B4-BE49-F238E27FC236}">
                      <a16:creationId xmlns:a16="http://schemas.microsoft.com/office/drawing/2014/main" id="{7651E74D-532A-F5DF-8D84-612A702AA3B9}"/>
                    </a:ext>
                  </a:extLst>
                </p:cNvPr>
                <p:cNvSpPr/>
                <p:nvPr/>
              </p:nvSpPr>
              <p:spPr>
                <a:xfrm>
                  <a:off x="377952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2" name="Rectangle 1061">
                  <a:extLst>
                    <a:ext uri="{FF2B5EF4-FFF2-40B4-BE49-F238E27FC236}">
                      <a16:creationId xmlns:a16="http://schemas.microsoft.com/office/drawing/2014/main" id="{14761DE0-88F3-B418-D8EE-BBFCC61BE53D}"/>
                    </a:ext>
                  </a:extLst>
                </p:cNvPr>
                <p:cNvSpPr/>
                <p:nvPr/>
              </p:nvSpPr>
              <p:spPr>
                <a:xfrm>
                  <a:off x="448818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3" name="Rectangle 1062">
                  <a:extLst>
                    <a:ext uri="{FF2B5EF4-FFF2-40B4-BE49-F238E27FC236}">
                      <a16:creationId xmlns:a16="http://schemas.microsoft.com/office/drawing/2014/main" id="{778F0489-B40C-882F-1CB4-75443758C833}"/>
                    </a:ext>
                  </a:extLst>
                </p:cNvPr>
                <p:cNvSpPr/>
                <p:nvPr/>
              </p:nvSpPr>
              <p:spPr>
                <a:xfrm>
                  <a:off x="519684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4" name="Rectangle 1063">
                  <a:extLst>
                    <a:ext uri="{FF2B5EF4-FFF2-40B4-BE49-F238E27FC236}">
                      <a16:creationId xmlns:a16="http://schemas.microsoft.com/office/drawing/2014/main" id="{0E044B98-AED3-0C84-60F1-B198A4415EBE}"/>
                    </a:ext>
                  </a:extLst>
                </p:cNvPr>
                <p:cNvSpPr/>
                <p:nvPr/>
              </p:nvSpPr>
              <p:spPr>
                <a:xfrm>
                  <a:off x="5905505"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5" name="Rectangle 1064">
                  <a:extLst>
                    <a:ext uri="{FF2B5EF4-FFF2-40B4-BE49-F238E27FC236}">
                      <a16:creationId xmlns:a16="http://schemas.microsoft.com/office/drawing/2014/main" id="{1D77AF5A-18D1-94B8-E25B-C2F277994237}"/>
                    </a:ext>
                  </a:extLst>
                </p:cNvPr>
                <p:cNvSpPr/>
                <p:nvPr/>
              </p:nvSpPr>
              <p:spPr>
                <a:xfrm>
                  <a:off x="6614166"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6" name="Rectangle 1065">
                  <a:extLst>
                    <a:ext uri="{FF2B5EF4-FFF2-40B4-BE49-F238E27FC236}">
                      <a16:creationId xmlns:a16="http://schemas.microsoft.com/office/drawing/2014/main" id="{BF7BF6D6-69FE-AFCA-BB9E-09C2A191AA67}"/>
                    </a:ext>
                  </a:extLst>
                </p:cNvPr>
                <p:cNvSpPr/>
                <p:nvPr/>
              </p:nvSpPr>
              <p:spPr>
                <a:xfrm>
                  <a:off x="7322827"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7" name="Rectangle 1066">
                  <a:extLst>
                    <a:ext uri="{FF2B5EF4-FFF2-40B4-BE49-F238E27FC236}">
                      <a16:creationId xmlns:a16="http://schemas.microsoft.com/office/drawing/2014/main" id="{797C14E0-E067-EB55-F14B-7562974FE96C}"/>
                    </a:ext>
                  </a:extLst>
                </p:cNvPr>
                <p:cNvSpPr/>
                <p:nvPr/>
              </p:nvSpPr>
              <p:spPr>
                <a:xfrm>
                  <a:off x="8031487"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8" name="Rectangle 1067">
                  <a:extLst>
                    <a:ext uri="{FF2B5EF4-FFF2-40B4-BE49-F238E27FC236}">
                      <a16:creationId xmlns:a16="http://schemas.microsoft.com/office/drawing/2014/main" id="{57FD8719-258F-F97B-D937-F1C2708C345C}"/>
                    </a:ext>
                  </a:extLst>
                </p:cNvPr>
                <p:cNvSpPr/>
                <p:nvPr/>
              </p:nvSpPr>
              <p:spPr>
                <a:xfrm>
                  <a:off x="377952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9" name="Rectangle 1068">
                  <a:extLst>
                    <a:ext uri="{FF2B5EF4-FFF2-40B4-BE49-F238E27FC236}">
                      <a16:creationId xmlns:a16="http://schemas.microsoft.com/office/drawing/2014/main" id="{D4773671-4020-5A35-A5A6-8C5F1C96F3B7}"/>
                    </a:ext>
                  </a:extLst>
                </p:cNvPr>
                <p:cNvSpPr/>
                <p:nvPr/>
              </p:nvSpPr>
              <p:spPr>
                <a:xfrm>
                  <a:off x="4488184" y="381000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0" name="Rectangle 1069">
                  <a:extLst>
                    <a:ext uri="{FF2B5EF4-FFF2-40B4-BE49-F238E27FC236}">
                      <a16:creationId xmlns:a16="http://schemas.microsoft.com/office/drawing/2014/main" id="{CE6EDFD7-9E2F-DE01-3F92-D5AE15974250}"/>
                    </a:ext>
                  </a:extLst>
                </p:cNvPr>
                <p:cNvSpPr/>
                <p:nvPr/>
              </p:nvSpPr>
              <p:spPr>
                <a:xfrm>
                  <a:off x="519684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1" name="Rectangle 1070">
                  <a:extLst>
                    <a:ext uri="{FF2B5EF4-FFF2-40B4-BE49-F238E27FC236}">
                      <a16:creationId xmlns:a16="http://schemas.microsoft.com/office/drawing/2014/main" id="{C3A7F2BC-14DF-50F8-712A-C0C210126275}"/>
                    </a:ext>
                  </a:extLst>
                </p:cNvPr>
                <p:cNvSpPr/>
                <p:nvPr/>
              </p:nvSpPr>
              <p:spPr>
                <a:xfrm>
                  <a:off x="5905505"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2" name="Rectangle 1071">
                  <a:extLst>
                    <a:ext uri="{FF2B5EF4-FFF2-40B4-BE49-F238E27FC236}">
                      <a16:creationId xmlns:a16="http://schemas.microsoft.com/office/drawing/2014/main" id="{49CB059A-CFC9-BC63-F7C7-A58DF0998549}"/>
                    </a:ext>
                  </a:extLst>
                </p:cNvPr>
                <p:cNvSpPr/>
                <p:nvPr/>
              </p:nvSpPr>
              <p:spPr>
                <a:xfrm>
                  <a:off x="6614166"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3" name="Rectangle 1072">
                  <a:extLst>
                    <a:ext uri="{FF2B5EF4-FFF2-40B4-BE49-F238E27FC236}">
                      <a16:creationId xmlns:a16="http://schemas.microsoft.com/office/drawing/2014/main" id="{5D884018-86C4-C2A4-B11F-0AB34B157F1C}"/>
                    </a:ext>
                  </a:extLst>
                </p:cNvPr>
                <p:cNvSpPr/>
                <p:nvPr/>
              </p:nvSpPr>
              <p:spPr>
                <a:xfrm>
                  <a:off x="7322827"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4" name="Rectangle 1073">
                  <a:extLst>
                    <a:ext uri="{FF2B5EF4-FFF2-40B4-BE49-F238E27FC236}">
                      <a16:creationId xmlns:a16="http://schemas.microsoft.com/office/drawing/2014/main" id="{BCB42B11-530D-2733-5C1A-7760590212E3}"/>
                    </a:ext>
                  </a:extLst>
                </p:cNvPr>
                <p:cNvSpPr/>
                <p:nvPr/>
              </p:nvSpPr>
              <p:spPr>
                <a:xfrm>
                  <a:off x="8031487"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5" name="Rectangle 1074">
                  <a:extLst>
                    <a:ext uri="{FF2B5EF4-FFF2-40B4-BE49-F238E27FC236}">
                      <a16:creationId xmlns:a16="http://schemas.microsoft.com/office/drawing/2014/main" id="{BE76F3E5-24E8-2263-7028-BE60ED829B4E}"/>
                    </a:ext>
                  </a:extLst>
                </p:cNvPr>
                <p:cNvSpPr/>
                <p:nvPr/>
              </p:nvSpPr>
              <p:spPr>
                <a:xfrm>
                  <a:off x="377952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6" name="Rectangle 1075">
                  <a:extLst>
                    <a:ext uri="{FF2B5EF4-FFF2-40B4-BE49-F238E27FC236}">
                      <a16:creationId xmlns:a16="http://schemas.microsoft.com/office/drawing/2014/main" id="{23755542-2DAB-8A54-DFD8-51B722EACBF1}"/>
                    </a:ext>
                  </a:extLst>
                </p:cNvPr>
                <p:cNvSpPr/>
                <p:nvPr/>
              </p:nvSpPr>
              <p:spPr>
                <a:xfrm>
                  <a:off x="448818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7" name="Rectangle 1076">
                  <a:extLst>
                    <a:ext uri="{FF2B5EF4-FFF2-40B4-BE49-F238E27FC236}">
                      <a16:creationId xmlns:a16="http://schemas.microsoft.com/office/drawing/2014/main" id="{C054368B-F541-7025-A5C0-9ECDCC28699C}"/>
                    </a:ext>
                  </a:extLst>
                </p:cNvPr>
                <p:cNvSpPr/>
                <p:nvPr/>
              </p:nvSpPr>
              <p:spPr>
                <a:xfrm>
                  <a:off x="5196844" y="447294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78" name="Rectangle 1077">
                  <a:extLst>
                    <a:ext uri="{FF2B5EF4-FFF2-40B4-BE49-F238E27FC236}">
                      <a16:creationId xmlns:a16="http://schemas.microsoft.com/office/drawing/2014/main" id="{6C27A7BB-E7F5-EA62-5288-EBDB04ED865E}"/>
                    </a:ext>
                  </a:extLst>
                </p:cNvPr>
                <p:cNvSpPr/>
                <p:nvPr/>
              </p:nvSpPr>
              <p:spPr>
                <a:xfrm>
                  <a:off x="590550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9" name="Rectangle 1078">
                  <a:extLst>
                    <a:ext uri="{FF2B5EF4-FFF2-40B4-BE49-F238E27FC236}">
                      <a16:creationId xmlns:a16="http://schemas.microsoft.com/office/drawing/2014/main" id="{119CB0AE-56F3-A536-9B94-5109798B1785}"/>
                    </a:ext>
                  </a:extLst>
                </p:cNvPr>
                <p:cNvSpPr/>
                <p:nvPr/>
              </p:nvSpPr>
              <p:spPr>
                <a:xfrm>
                  <a:off x="661416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0" name="Rectangle 1079">
                  <a:extLst>
                    <a:ext uri="{FF2B5EF4-FFF2-40B4-BE49-F238E27FC236}">
                      <a16:creationId xmlns:a16="http://schemas.microsoft.com/office/drawing/2014/main" id="{7F596F8F-4CC9-BE1D-27D6-07B71EEC29FD}"/>
                    </a:ext>
                  </a:extLst>
                </p:cNvPr>
                <p:cNvSpPr/>
                <p:nvPr/>
              </p:nvSpPr>
              <p:spPr>
                <a:xfrm>
                  <a:off x="7322823"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1" name="Rectangle 1080">
                  <a:extLst>
                    <a:ext uri="{FF2B5EF4-FFF2-40B4-BE49-F238E27FC236}">
                      <a16:creationId xmlns:a16="http://schemas.microsoft.com/office/drawing/2014/main" id="{D602A2BA-04F1-2B21-2041-935C6AED00B8}"/>
                    </a:ext>
                  </a:extLst>
                </p:cNvPr>
                <p:cNvSpPr/>
                <p:nvPr/>
              </p:nvSpPr>
              <p:spPr>
                <a:xfrm>
                  <a:off x="8031480"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188" name="Oval 1187">
              <a:extLst>
                <a:ext uri="{FF2B5EF4-FFF2-40B4-BE49-F238E27FC236}">
                  <a16:creationId xmlns:a16="http://schemas.microsoft.com/office/drawing/2014/main" id="{915F9715-3ED7-1EFB-123E-95830555BA5C}"/>
                </a:ext>
              </a:extLst>
            </p:cNvPr>
            <p:cNvSpPr/>
            <p:nvPr/>
          </p:nvSpPr>
          <p:spPr>
            <a:xfrm>
              <a:off x="5786874" y="1522889"/>
              <a:ext cx="660294" cy="663706"/>
            </a:xfrm>
            <a:prstGeom prst="ellipse">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90" name="Oval 1189">
              <a:extLst>
                <a:ext uri="{FF2B5EF4-FFF2-40B4-BE49-F238E27FC236}">
                  <a16:creationId xmlns:a16="http://schemas.microsoft.com/office/drawing/2014/main" id="{8870B479-9F55-2FB0-FBED-478D5A43F529}"/>
                </a:ext>
              </a:extLst>
            </p:cNvPr>
            <p:cNvSpPr/>
            <p:nvPr/>
          </p:nvSpPr>
          <p:spPr>
            <a:xfrm>
              <a:off x="5786874" y="2188152"/>
              <a:ext cx="660294" cy="663706"/>
            </a:xfrm>
            <a:prstGeom prst="ellipse">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92" name="Oval 1191">
              <a:extLst>
                <a:ext uri="{FF2B5EF4-FFF2-40B4-BE49-F238E27FC236}">
                  <a16:creationId xmlns:a16="http://schemas.microsoft.com/office/drawing/2014/main" id="{5ED7579D-5A86-6AE3-A751-56462DB8CF26}"/>
                </a:ext>
              </a:extLst>
            </p:cNvPr>
            <p:cNvSpPr/>
            <p:nvPr/>
          </p:nvSpPr>
          <p:spPr>
            <a:xfrm>
              <a:off x="7328038" y="1522889"/>
              <a:ext cx="660294" cy="663706"/>
            </a:xfrm>
            <a:prstGeom prst="ellipse">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94" name="Oval 1193">
              <a:extLst>
                <a:ext uri="{FF2B5EF4-FFF2-40B4-BE49-F238E27FC236}">
                  <a16:creationId xmlns:a16="http://schemas.microsoft.com/office/drawing/2014/main" id="{81C34CB6-133B-25BD-7679-6A259A16B107}"/>
                </a:ext>
              </a:extLst>
            </p:cNvPr>
            <p:cNvSpPr/>
            <p:nvPr/>
          </p:nvSpPr>
          <p:spPr>
            <a:xfrm>
              <a:off x="7328038" y="2188152"/>
              <a:ext cx="660294" cy="663706"/>
            </a:xfrm>
            <a:prstGeom prst="ellipse">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199" name="Arrow: Right 1198">
            <a:extLst>
              <a:ext uri="{FF2B5EF4-FFF2-40B4-BE49-F238E27FC236}">
                <a16:creationId xmlns:a16="http://schemas.microsoft.com/office/drawing/2014/main" id="{D9A7645B-C11C-14FA-9414-56D78089C291}"/>
              </a:ext>
            </a:extLst>
          </p:cNvPr>
          <p:cNvSpPr/>
          <p:nvPr/>
        </p:nvSpPr>
        <p:spPr>
          <a:xfrm>
            <a:off x="2671383" y="255214"/>
            <a:ext cx="5095046" cy="467178"/>
          </a:xfrm>
          <a:prstGeom prst="rightArrow">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Increasing sample grain</a:t>
            </a:r>
          </a:p>
        </p:txBody>
      </p:sp>
      <p:grpSp>
        <p:nvGrpSpPr>
          <p:cNvPr id="1246" name="Group 1245">
            <a:extLst>
              <a:ext uri="{FF2B5EF4-FFF2-40B4-BE49-F238E27FC236}">
                <a16:creationId xmlns:a16="http://schemas.microsoft.com/office/drawing/2014/main" id="{ECC7AEE9-5FD3-AF0C-8549-00CB7DFEB103}"/>
              </a:ext>
            </a:extLst>
          </p:cNvPr>
          <p:cNvGrpSpPr/>
          <p:nvPr/>
        </p:nvGrpSpPr>
        <p:grpSpPr>
          <a:xfrm>
            <a:off x="2510152" y="798030"/>
            <a:ext cx="1734496" cy="1293312"/>
            <a:chOff x="2474292" y="798030"/>
            <a:chExt cx="1734496" cy="1293312"/>
          </a:xfrm>
        </p:grpSpPr>
        <p:grpSp>
          <p:nvGrpSpPr>
            <p:cNvPr id="1196" name="Group 1195">
              <a:extLst>
                <a:ext uri="{FF2B5EF4-FFF2-40B4-BE49-F238E27FC236}">
                  <a16:creationId xmlns:a16="http://schemas.microsoft.com/office/drawing/2014/main" id="{19B76EB4-B247-034B-B6BC-12B8E4376415}"/>
                </a:ext>
              </a:extLst>
            </p:cNvPr>
            <p:cNvGrpSpPr/>
            <p:nvPr/>
          </p:nvGrpSpPr>
          <p:grpSpPr>
            <a:xfrm>
              <a:off x="2474292" y="798030"/>
              <a:ext cx="1734496" cy="1293312"/>
              <a:chOff x="2042135" y="1120108"/>
              <a:chExt cx="3086125" cy="2217452"/>
            </a:xfrm>
          </p:grpSpPr>
          <p:grpSp>
            <p:nvGrpSpPr>
              <p:cNvPr id="190" name="Group 189">
                <a:extLst>
                  <a:ext uri="{FF2B5EF4-FFF2-40B4-BE49-F238E27FC236}">
                    <a16:creationId xmlns:a16="http://schemas.microsoft.com/office/drawing/2014/main" id="{67DBD2B4-EE56-906B-A7B1-194E8F61A628}"/>
                  </a:ext>
                </a:extLst>
              </p:cNvPr>
              <p:cNvGrpSpPr/>
              <p:nvPr/>
            </p:nvGrpSpPr>
            <p:grpSpPr>
              <a:xfrm>
                <a:off x="2042135" y="1120108"/>
                <a:ext cx="3086125" cy="2217452"/>
                <a:chOff x="3779520" y="1816610"/>
                <a:chExt cx="5685604" cy="4019398"/>
              </a:xfrm>
            </p:grpSpPr>
            <p:grpSp>
              <p:nvGrpSpPr>
                <p:cNvPr id="81" name="Group 80">
                  <a:extLst>
                    <a:ext uri="{FF2B5EF4-FFF2-40B4-BE49-F238E27FC236}">
                      <a16:creationId xmlns:a16="http://schemas.microsoft.com/office/drawing/2014/main" id="{20AA83D2-A5D8-947E-2226-781BADB40FEF}"/>
                    </a:ext>
                  </a:extLst>
                </p:cNvPr>
                <p:cNvGrpSpPr/>
                <p:nvPr/>
              </p:nvGrpSpPr>
              <p:grpSpPr>
                <a:xfrm>
                  <a:off x="3779520" y="1816610"/>
                  <a:ext cx="2842260" cy="2014727"/>
                  <a:chOff x="3779524" y="1821180"/>
                  <a:chExt cx="4960623" cy="3314700"/>
                </a:xfrm>
              </p:grpSpPr>
              <p:sp>
                <p:nvSpPr>
                  <p:cNvPr id="8" name="Rectangle 7">
                    <a:extLst>
                      <a:ext uri="{FF2B5EF4-FFF2-40B4-BE49-F238E27FC236}">
                        <a16:creationId xmlns:a16="http://schemas.microsoft.com/office/drawing/2014/main" id="{66AD6AE2-5F47-22B0-CBD9-0B8909FC7834}"/>
                      </a:ext>
                    </a:extLst>
                  </p:cNvPr>
                  <p:cNvSpPr/>
                  <p:nvPr/>
                </p:nvSpPr>
                <p:spPr>
                  <a:xfrm>
                    <a:off x="3779524"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a:extLst>
                      <a:ext uri="{FF2B5EF4-FFF2-40B4-BE49-F238E27FC236}">
                        <a16:creationId xmlns:a16="http://schemas.microsoft.com/office/drawing/2014/main" id="{1AC00479-B79A-B4A4-31AC-CBBA68E29177}"/>
                      </a:ext>
                    </a:extLst>
                  </p:cNvPr>
                  <p:cNvSpPr/>
                  <p:nvPr/>
                </p:nvSpPr>
                <p:spPr>
                  <a:xfrm>
                    <a:off x="4488184"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58D0781E-3E7B-F816-DCB2-6ADC9775D237}"/>
                      </a:ext>
                    </a:extLst>
                  </p:cNvPr>
                  <p:cNvSpPr/>
                  <p:nvPr/>
                </p:nvSpPr>
                <p:spPr>
                  <a:xfrm>
                    <a:off x="5196844"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FE5F5B94-8C98-30F9-EADC-B0684CA50A11}"/>
                      </a:ext>
                    </a:extLst>
                  </p:cNvPr>
                  <p:cNvSpPr/>
                  <p:nvPr/>
                </p:nvSpPr>
                <p:spPr>
                  <a:xfrm>
                    <a:off x="5905505"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8188B1B-DDF8-8036-B28E-DF028D88C819}"/>
                      </a:ext>
                    </a:extLst>
                  </p:cNvPr>
                  <p:cNvSpPr/>
                  <p:nvPr/>
                </p:nvSpPr>
                <p:spPr>
                  <a:xfrm>
                    <a:off x="6614166"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40E15D7A-9CEA-E6F9-F2B9-B3A284752E6D}"/>
                      </a:ext>
                    </a:extLst>
                  </p:cNvPr>
                  <p:cNvSpPr/>
                  <p:nvPr/>
                </p:nvSpPr>
                <p:spPr>
                  <a:xfrm>
                    <a:off x="7322827" y="182118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790523A9-A8D2-195D-9917-321DC9623468}"/>
                      </a:ext>
                    </a:extLst>
                  </p:cNvPr>
                  <p:cNvSpPr/>
                  <p:nvPr/>
                </p:nvSpPr>
                <p:spPr>
                  <a:xfrm>
                    <a:off x="8031487"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43FB226E-39D4-075E-6A1C-C6BDB46F553E}"/>
                      </a:ext>
                    </a:extLst>
                  </p:cNvPr>
                  <p:cNvSpPr/>
                  <p:nvPr/>
                </p:nvSpPr>
                <p:spPr>
                  <a:xfrm>
                    <a:off x="377952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C5C80DBF-3399-3C72-EE41-6C7A9FAE6AC1}"/>
                      </a:ext>
                    </a:extLst>
                  </p:cNvPr>
                  <p:cNvSpPr/>
                  <p:nvPr/>
                </p:nvSpPr>
                <p:spPr>
                  <a:xfrm>
                    <a:off x="448818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6CC5A337-CDF6-7359-ECD3-F18A3F28B90E}"/>
                      </a:ext>
                    </a:extLst>
                  </p:cNvPr>
                  <p:cNvSpPr/>
                  <p:nvPr/>
                </p:nvSpPr>
                <p:spPr>
                  <a:xfrm>
                    <a:off x="519684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D876A68B-0F44-7E80-07CE-0454EF91D152}"/>
                      </a:ext>
                    </a:extLst>
                  </p:cNvPr>
                  <p:cNvSpPr/>
                  <p:nvPr/>
                </p:nvSpPr>
                <p:spPr>
                  <a:xfrm>
                    <a:off x="5905505"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779B9EDE-B34B-FE98-29E2-9DBDB7F31989}"/>
                      </a:ext>
                    </a:extLst>
                  </p:cNvPr>
                  <p:cNvSpPr/>
                  <p:nvPr/>
                </p:nvSpPr>
                <p:spPr>
                  <a:xfrm>
                    <a:off x="6614166" y="248412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710FF700-8BC3-C9A7-FCB8-50B2D5148578}"/>
                      </a:ext>
                    </a:extLst>
                  </p:cNvPr>
                  <p:cNvSpPr/>
                  <p:nvPr/>
                </p:nvSpPr>
                <p:spPr>
                  <a:xfrm>
                    <a:off x="7322827" y="248412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76C10FCB-DD5A-B0FA-B411-C1B2932B98AE}"/>
                      </a:ext>
                    </a:extLst>
                  </p:cNvPr>
                  <p:cNvSpPr/>
                  <p:nvPr/>
                </p:nvSpPr>
                <p:spPr>
                  <a:xfrm>
                    <a:off x="8031487"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0D5C5A67-7CB8-3319-D700-A051079825BA}"/>
                      </a:ext>
                    </a:extLst>
                  </p:cNvPr>
                  <p:cNvSpPr/>
                  <p:nvPr/>
                </p:nvSpPr>
                <p:spPr>
                  <a:xfrm>
                    <a:off x="377952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062E32E9-D7C3-782C-78EC-63415960403A}"/>
                      </a:ext>
                    </a:extLst>
                  </p:cNvPr>
                  <p:cNvSpPr/>
                  <p:nvPr/>
                </p:nvSpPr>
                <p:spPr>
                  <a:xfrm>
                    <a:off x="448818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7351E38E-1EE7-9F83-274F-6E010E328303}"/>
                      </a:ext>
                    </a:extLst>
                  </p:cNvPr>
                  <p:cNvSpPr/>
                  <p:nvPr/>
                </p:nvSpPr>
                <p:spPr>
                  <a:xfrm>
                    <a:off x="519684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14485BD3-E02E-D718-4538-394A64274C96}"/>
                      </a:ext>
                    </a:extLst>
                  </p:cNvPr>
                  <p:cNvSpPr/>
                  <p:nvPr/>
                </p:nvSpPr>
                <p:spPr>
                  <a:xfrm>
                    <a:off x="5905505"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AA459D55-F20C-DADA-CA93-F4C46238C054}"/>
                      </a:ext>
                    </a:extLst>
                  </p:cNvPr>
                  <p:cNvSpPr/>
                  <p:nvPr/>
                </p:nvSpPr>
                <p:spPr>
                  <a:xfrm>
                    <a:off x="6614166" y="314706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06DB4778-63FA-165F-940E-AF9CE02458BA}"/>
                      </a:ext>
                    </a:extLst>
                  </p:cNvPr>
                  <p:cNvSpPr/>
                  <p:nvPr/>
                </p:nvSpPr>
                <p:spPr>
                  <a:xfrm>
                    <a:off x="732282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3A8761FC-8804-E591-8327-DAABB2712040}"/>
                      </a:ext>
                    </a:extLst>
                  </p:cNvPr>
                  <p:cNvSpPr/>
                  <p:nvPr/>
                </p:nvSpPr>
                <p:spPr>
                  <a:xfrm>
                    <a:off x="803148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B3736FE7-C6D8-7441-0F88-3E0887CE1504}"/>
                      </a:ext>
                    </a:extLst>
                  </p:cNvPr>
                  <p:cNvSpPr/>
                  <p:nvPr/>
                </p:nvSpPr>
                <p:spPr>
                  <a:xfrm>
                    <a:off x="3779524"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F7DF13CF-EE58-B8EA-ADF0-095434890E4D}"/>
                      </a:ext>
                    </a:extLst>
                  </p:cNvPr>
                  <p:cNvSpPr/>
                  <p:nvPr/>
                </p:nvSpPr>
                <p:spPr>
                  <a:xfrm>
                    <a:off x="448818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Rectangle 65">
                    <a:extLst>
                      <a:ext uri="{FF2B5EF4-FFF2-40B4-BE49-F238E27FC236}">
                        <a16:creationId xmlns:a16="http://schemas.microsoft.com/office/drawing/2014/main" id="{36ADC8D5-4D5C-A813-52F8-6162E23AB1A3}"/>
                      </a:ext>
                    </a:extLst>
                  </p:cNvPr>
                  <p:cNvSpPr/>
                  <p:nvPr/>
                </p:nvSpPr>
                <p:spPr>
                  <a:xfrm>
                    <a:off x="519684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C5263277-2754-A7A1-2DFF-7966BCCAD75C}"/>
                      </a:ext>
                    </a:extLst>
                  </p:cNvPr>
                  <p:cNvSpPr/>
                  <p:nvPr/>
                </p:nvSpPr>
                <p:spPr>
                  <a:xfrm>
                    <a:off x="5905505"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9" name="Rectangle 68">
                    <a:extLst>
                      <a:ext uri="{FF2B5EF4-FFF2-40B4-BE49-F238E27FC236}">
                        <a16:creationId xmlns:a16="http://schemas.microsoft.com/office/drawing/2014/main" id="{3A43D86B-7FC5-707D-4127-4DAA4C12EC84}"/>
                      </a:ext>
                    </a:extLst>
                  </p:cNvPr>
                  <p:cNvSpPr/>
                  <p:nvPr/>
                </p:nvSpPr>
                <p:spPr>
                  <a:xfrm>
                    <a:off x="6614166" y="381000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a:extLst>
                      <a:ext uri="{FF2B5EF4-FFF2-40B4-BE49-F238E27FC236}">
                        <a16:creationId xmlns:a16="http://schemas.microsoft.com/office/drawing/2014/main" id="{AA59037D-14A3-A90A-6A71-E513CBABA0B8}"/>
                      </a:ext>
                    </a:extLst>
                  </p:cNvPr>
                  <p:cNvSpPr/>
                  <p:nvPr/>
                </p:nvSpPr>
                <p:spPr>
                  <a:xfrm>
                    <a:off x="732282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a:extLst>
                      <a:ext uri="{FF2B5EF4-FFF2-40B4-BE49-F238E27FC236}">
                        <a16:creationId xmlns:a16="http://schemas.microsoft.com/office/drawing/2014/main" id="{CE0225BC-71BD-83FB-E901-A628C4EDCDDE}"/>
                      </a:ext>
                    </a:extLst>
                  </p:cNvPr>
                  <p:cNvSpPr/>
                  <p:nvPr/>
                </p:nvSpPr>
                <p:spPr>
                  <a:xfrm>
                    <a:off x="803148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ectangle 72">
                    <a:extLst>
                      <a:ext uri="{FF2B5EF4-FFF2-40B4-BE49-F238E27FC236}">
                        <a16:creationId xmlns:a16="http://schemas.microsoft.com/office/drawing/2014/main" id="{D582B9DF-B38D-947D-8EA5-7F0B39D19896}"/>
                      </a:ext>
                    </a:extLst>
                  </p:cNvPr>
                  <p:cNvSpPr/>
                  <p:nvPr/>
                </p:nvSpPr>
                <p:spPr>
                  <a:xfrm>
                    <a:off x="3779524"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ectangle 73">
                    <a:extLst>
                      <a:ext uri="{FF2B5EF4-FFF2-40B4-BE49-F238E27FC236}">
                        <a16:creationId xmlns:a16="http://schemas.microsoft.com/office/drawing/2014/main" id="{FB23F95D-7976-3F74-B6F8-E30B66367A53}"/>
                      </a:ext>
                    </a:extLst>
                  </p:cNvPr>
                  <p:cNvSpPr/>
                  <p:nvPr/>
                </p:nvSpPr>
                <p:spPr>
                  <a:xfrm>
                    <a:off x="4488184"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a:extLst>
                      <a:ext uri="{FF2B5EF4-FFF2-40B4-BE49-F238E27FC236}">
                        <a16:creationId xmlns:a16="http://schemas.microsoft.com/office/drawing/2014/main" id="{97B8D119-CBF4-9EF1-6742-C8512FD96A57}"/>
                      </a:ext>
                    </a:extLst>
                  </p:cNvPr>
                  <p:cNvSpPr/>
                  <p:nvPr/>
                </p:nvSpPr>
                <p:spPr>
                  <a:xfrm>
                    <a:off x="5196844"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75">
                    <a:extLst>
                      <a:ext uri="{FF2B5EF4-FFF2-40B4-BE49-F238E27FC236}">
                        <a16:creationId xmlns:a16="http://schemas.microsoft.com/office/drawing/2014/main" id="{566AC4D4-5A73-9B54-9CCB-9DBDB8976EEA}"/>
                      </a:ext>
                    </a:extLst>
                  </p:cNvPr>
                  <p:cNvSpPr/>
                  <p:nvPr/>
                </p:nvSpPr>
                <p:spPr>
                  <a:xfrm>
                    <a:off x="5905506" y="447294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a:extLst>
                      <a:ext uri="{FF2B5EF4-FFF2-40B4-BE49-F238E27FC236}">
                        <a16:creationId xmlns:a16="http://schemas.microsoft.com/office/drawing/2014/main" id="{D0C94768-738D-3AFD-A838-9809691C1C76}"/>
                      </a:ext>
                    </a:extLst>
                  </p:cNvPr>
                  <p:cNvSpPr/>
                  <p:nvPr/>
                </p:nvSpPr>
                <p:spPr>
                  <a:xfrm>
                    <a:off x="6614166"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494CADCC-50ED-FABD-CACA-5290163C9E41}"/>
                      </a:ext>
                    </a:extLst>
                  </p:cNvPr>
                  <p:cNvSpPr/>
                  <p:nvPr/>
                </p:nvSpPr>
                <p:spPr>
                  <a:xfrm>
                    <a:off x="7322823"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A7A8ABE2-03E8-CFCC-E632-393565ECFDE0}"/>
                      </a:ext>
                    </a:extLst>
                  </p:cNvPr>
                  <p:cNvSpPr/>
                  <p:nvPr/>
                </p:nvSpPr>
                <p:spPr>
                  <a:xfrm>
                    <a:off x="8031480"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2" name="Group 81">
                  <a:extLst>
                    <a:ext uri="{FF2B5EF4-FFF2-40B4-BE49-F238E27FC236}">
                      <a16:creationId xmlns:a16="http://schemas.microsoft.com/office/drawing/2014/main" id="{7A3D7985-95F0-8699-09B0-3DFF6A4856EA}"/>
                    </a:ext>
                  </a:extLst>
                </p:cNvPr>
                <p:cNvGrpSpPr/>
                <p:nvPr/>
              </p:nvGrpSpPr>
              <p:grpSpPr>
                <a:xfrm>
                  <a:off x="3779520" y="3824328"/>
                  <a:ext cx="2842260" cy="2011680"/>
                  <a:chOff x="3779524" y="1821180"/>
                  <a:chExt cx="4960623" cy="3314700"/>
                </a:xfrm>
              </p:grpSpPr>
              <p:sp>
                <p:nvSpPr>
                  <p:cNvPr id="83" name="Rectangle 82">
                    <a:extLst>
                      <a:ext uri="{FF2B5EF4-FFF2-40B4-BE49-F238E27FC236}">
                        <a16:creationId xmlns:a16="http://schemas.microsoft.com/office/drawing/2014/main" id="{DE8B3CC4-606F-9785-E762-0157A14DF95A}"/>
                      </a:ext>
                    </a:extLst>
                  </p:cNvPr>
                  <p:cNvSpPr/>
                  <p:nvPr/>
                </p:nvSpPr>
                <p:spPr>
                  <a:xfrm>
                    <a:off x="3779524"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E1AD8722-0446-3CDF-9E60-3572838CE634}"/>
                      </a:ext>
                    </a:extLst>
                  </p:cNvPr>
                  <p:cNvSpPr/>
                  <p:nvPr/>
                </p:nvSpPr>
                <p:spPr>
                  <a:xfrm>
                    <a:off x="4488184"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F52BD184-87A6-C9DE-C08C-1EC9135846EC}"/>
                      </a:ext>
                    </a:extLst>
                  </p:cNvPr>
                  <p:cNvSpPr/>
                  <p:nvPr/>
                </p:nvSpPr>
                <p:spPr>
                  <a:xfrm>
                    <a:off x="5196844"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85">
                    <a:extLst>
                      <a:ext uri="{FF2B5EF4-FFF2-40B4-BE49-F238E27FC236}">
                        <a16:creationId xmlns:a16="http://schemas.microsoft.com/office/drawing/2014/main" id="{D98332B7-C8EC-D4CD-732E-108394FBAC7B}"/>
                      </a:ext>
                    </a:extLst>
                  </p:cNvPr>
                  <p:cNvSpPr/>
                  <p:nvPr/>
                </p:nvSpPr>
                <p:spPr>
                  <a:xfrm>
                    <a:off x="5905505"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Rectangle 86">
                    <a:extLst>
                      <a:ext uri="{FF2B5EF4-FFF2-40B4-BE49-F238E27FC236}">
                        <a16:creationId xmlns:a16="http://schemas.microsoft.com/office/drawing/2014/main" id="{1793AFCC-1B97-811E-826B-48F06F85D9F6}"/>
                      </a:ext>
                    </a:extLst>
                  </p:cNvPr>
                  <p:cNvSpPr/>
                  <p:nvPr/>
                </p:nvSpPr>
                <p:spPr>
                  <a:xfrm>
                    <a:off x="6614166"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Rectangle 87">
                    <a:extLst>
                      <a:ext uri="{FF2B5EF4-FFF2-40B4-BE49-F238E27FC236}">
                        <a16:creationId xmlns:a16="http://schemas.microsoft.com/office/drawing/2014/main" id="{D9E8BD35-608D-A77F-0DB8-421F6FCA2E78}"/>
                      </a:ext>
                    </a:extLst>
                  </p:cNvPr>
                  <p:cNvSpPr/>
                  <p:nvPr/>
                </p:nvSpPr>
                <p:spPr>
                  <a:xfrm>
                    <a:off x="7322827"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Rectangle 88">
                    <a:extLst>
                      <a:ext uri="{FF2B5EF4-FFF2-40B4-BE49-F238E27FC236}">
                        <a16:creationId xmlns:a16="http://schemas.microsoft.com/office/drawing/2014/main" id="{622560A2-8D80-A4A4-BEC9-BCAFE1B13627}"/>
                      </a:ext>
                    </a:extLst>
                  </p:cNvPr>
                  <p:cNvSpPr/>
                  <p:nvPr/>
                </p:nvSpPr>
                <p:spPr>
                  <a:xfrm>
                    <a:off x="8031487"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Rectangle 89">
                    <a:extLst>
                      <a:ext uri="{FF2B5EF4-FFF2-40B4-BE49-F238E27FC236}">
                        <a16:creationId xmlns:a16="http://schemas.microsoft.com/office/drawing/2014/main" id="{934FCF7B-F6B9-9D8F-BE33-679D2E6339C7}"/>
                      </a:ext>
                    </a:extLst>
                  </p:cNvPr>
                  <p:cNvSpPr/>
                  <p:nvPr/>
                </p:nvSpPr>
                <p:spPr>
                  <a:xfrm>
                    <a:off x="3779524"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F40EE9A8-FD5E-23A8-D068-127BF0006E76}"/>
                      </a:ext>
                    </a:extLst>
                  </p:cNvPr>
                  <p:cNvSpPr/>
                  <p:nvPr/>
                </p:nvSpPr>
                <p:spPr>
                  <a:xfrm>
                    <a:off x="4488184"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Rectangle 91">
                    <a:extLst>
                      <a:ext uri="{FF2B5EF4-FFF2-40B4-BE49-F238E27FC236}">
                        <a16:creationId xmlns:a16="http://schemas.microsoft.com/office/drawing/2014/main" id="{98C07737-74EB-2FD1-F2B4-2977BEED1169}"/>
                      </a:ext>
                    </a:extLst>
                  </p:cNvPr>
                  <p:cNvSpPr/>
                  <p:nvPr/>
                </p:nvSpPr>
                <p:spPr>
                  <a:xfrm>
                    <a:off x="5196844"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92">
                    <a:extLst>
                      <a:ext uri="{FF2B5EF4-FFF2-40B4-BE49-F238E27FC236}">
                        <a16:creationId xmlns:a16="http://schemas.microsoft.com/office/drawing/2014/main" id="{FE9F4F61-D34B-EAAD-6307-2AD4914E654C}"/>
                      </a:ext>
                    </a:extLst>
                  </p:cNvPr>
                  <p:cNvSpPr/>
                  <p:nvPr/>
                </p:nvSpPr>
                <p:spPr>
                  <a:xfrm>
                    <a:off x="5905505"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ectangle 93">
                    <a:extLst>
                      <a:ext uri="{FF2B5EF4-FFF2-40B4-BE49-F238E27FC236}">
                        <a16:creationId xmlns:a16="http://schemas.microsoft.com/office/drawing/2014/main" id="{E8CC67F1-7263-1690-54B3-7F327641FB75}"/>
                      </a:ext>
                    </a:extLst>
                  </p:cNvPr>
                  <p:cNvSpPr/>
                  <p:nvPr/>
                </p:nvSpPr>
                <p:spPr>
                  <a:xfrm>
                    <a:off x="6614166" y="248412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ectangle 94">
                    <a:extLst>
                      <a:ext uri="{FF2B5EF4-FFF2-40B4-BE49-F238E27FC236}">
                        <a16:creationId xmlns:a16="http://schemas.microsoft.com/office/drawing/2014/main" id="{AB2EDD88-8786-C2CE-6235-673DE0F20B9C}"/>
                      </a:ext>
                    </a:extLst>
                  </p:cNvPr>
                  <p:cNvSpPr/>
                  <p:nvPr/>
                </p:nvSpPr>
                <p:spPr>
                  <a:xfrm>
                    <a:off x="7322827"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Rectangle 95">
                    <a:extLst>
                      <a:ext uri="{FF2B5EF4-FFF2-40B4-BE49-F238E27FC236}">
                        <a16:creationId xmlns:a16="http://schemas.microsoft.com/office/drawing/2014/main" id="{134BC614-9D6A-956F-073F-0D31C7826C5B}"/>
                      </a:ext>
                    </a:extLst>
                  </p:cNvPr>
                  <p:cNvSpPr/>
                  <p:nvPr/>
                </p:nvSpPr>
                <p:spPr>
                  <a:xfrm>
                    <a:off x="8031487"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Rectangle 96">
                    <a:extLst>
                      <a:ext uri="{FF2B5EF4-FFF2-40B4-BE49-F238E27FC236}">
                        <a16:creationId xmlns:a16="http://schemas.microsoft.com/office/drawing/2014/main" id="{159BF139-FC5F-DFB1-5DFD-F950725356BD}"/>
                      </a:ext>
                    </a:extLst>
                  </p:cNvPr>
                  <p:cNvSpPr/>
                  <p:nvPr/>
                </p:nvSpPr>
                <p:spPr>
                  <a:xfrm>
                    <a:off x="377952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Rectangle 97">
                    <a:extLst>
                      <a:ext uri="{FF2B5EF4-FFF2-40B4-BE49-F238E27FC236}">
                        <a16:creationId xmlns:a16="http://schemas.microsoft.com/office/drawing/2014/main" id="{1F119E63-3BBB-445B-3123-F35DAEBA2006}"/>
                      </a:ext>
                    </a:extLst>
                  </p:cNvPr>
                  <p:cNvSpPr/>
                  <p:nvPr/>
                </p:nvSpPr>
                <p:spPr>
                  <a:xfrm>
                    <a:off x="4488184"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Rectangle 98">
                    <a:extLst>
                      <a:ext uri="{FF2B5EF4-FFF2-40B4-BE49-F238E27FC236}">
                        <a16:creationId xmlns:a16="http://schemas.microsoft.com/office/drawing/2014/main" id="{E3013202-FE34-02C2-7478-7266E43CDEEE}"/>
                      </a:ext>
                    </a:extLst>
                  </p:cNvPr>
                  <p:cNvSpPr/>
                  <p:nvPr/>
                </p:nvSpPr>
                <p:spPr>
                  <a:xfrm>
                    <a:off x="519684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0" name="Rectangle 99">
                    <a:extLst>
                      <a:ext uri="{FF2B5EF4-FFF2-40B4-BE49-F238E27FC236}">
                        <a16:creationId xmlns:a16="http://schemas.microsoft.com/office/drawing/2014/main" id="{40E652DB-BF1A-FBF7-FA32-0B8B37465247}"/>
                      </a:ext>
                    </a:extLst>
                  </p:cNvPr>
                  <p:cNvSpPr/>
                  <p:nvPr/>
                </p:nvSpPr>
                <p:spPr>
                  <a:xfrm>
                    <a:off x="5905505"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100">
                    <a:extLst>
                      <a:ext uri="{FF2B5EF4-FFF2-40B4-BE49-F238E27FC236}">
                        <a16:creationId xmlns:a16="http://schemas.microsoft.com/office/drawing/2014/main" id="{DE582701-BD34-DFE0-3501-73E7EFB9AA86}"/>
                      </a:ext>
                    </a:extLst>
                  </p:cNvPr>
                  <p:cNvSpPr/>
                  <p:nvPr/>
                </p:nvSpPr>
                <p:spPr>
                  <a:xfrm>
                    <a:off x="6614166" y="314706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Rectangle 101">
                    <a:extLst>
                      <a:ext uri="{FF2B5EF4-FFF2-40B4-BE49-F238E27FC236}">
                        <a16:creationId xmlns:a16="http://schemas.microsoft.com/office/drawing/2014/main" id="{1A52F8DD-CABD-1C19-C9B5-054C07036A60}"/>
                      </a:ext>
                    </a:extLst>
                  </p:cNvPr>
                  <p:cNvSpPr/>
                  <p:nvPr/>
                </p:nvSpPr>
                <p:spPr>
                  <a:xfrm>
                    <a:off x="732282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Rectangle 102">
                    <a:extLst>
                      <a:ext uri="{FF2B5EF4-FFF2-40B4-BE49-F238E27FC236}">
                        <a16:creationId xmlns:a16="http://schemas.microsoft.com/office/drawing/2014/main" id="{CCB98EB9-9EB2-F606-C230-09E94365D48B}"/>
                      </a:ext>
                    </a:extLst>
                  </p:cNvPr>
                  <p:cNvSpPr/>
                  <p:nvPr/>
                </p:nvSpPr>
                <p:spPr>
                  <a:xfrm>
                    <a:off x="8031487"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Rectangle 103">
                    <a:extLst>
                      <a:ext uri="{FF2B5EF4-FFF2-40B4-BE49-F238E27FC236}">
                        <a16:creationId xmlns:a16="http://schemas.microsoft.com/office/drawing/2014/main" id="{3DBAAC5A-FC5D-5250-B224-93501CE29D8C}"/>
                      </a:ext>
                    </a:extLst>
                  </p:cNvPr>
                  <p:cNvSpPr/>
                  <p:nvPr/>
                </p:nvSpPr>
                <p:spPr>
                  <a:xfrm>
                    <a:off x="377952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Rectangle 104">
                    <a:extLst>
                      <a:ext uri="{FF2B5EF4-FFF2-40B4-BE49-F238E27FC236}">
                        <a16:creationId xmlns:a16="http://schemas.microsoft.com/office/drawing/2014/main" id="{17AAE85F-6FEF-BF91-5DD3-0578106D9C0F}"/>
                      </a:ext>
                    </a:extLst>
                  </p:cNvPr>
                  <p:cNvSpPr/>
                  <p:nvPr/>
                </p:nvSpPr>
                <p:spPr>
                  <a:xfrm>
                    <a:off x="448818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Rectangle 105">
                    <a:extLst>
                      <a:ext uri="{FF2B5EF4-FFF2-40B4-BE49-F238E27FC236}">
                        <a16:creationId xmlns:a16="http://schemas.microsoft.com/office/drawing/2014/main" id="{A726ED85-B9C4-A9F6-074F-7359F1052B57}"/>
                      </a:ext>
                    </a:extLst>
                  </p:cNvPr>
                  <p:cNvSpPr/>
                  <p:nvPr/>
                </p:nvSpPr>
                <p:spPr>
                  <a:xfrm>
                    <a:off x="519684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Rectangle 106">
                    <a:extLst>
                      <a:ext uri="{FF2B5EF4-FFF2-40B4-BE49-F238E27FC236}">
                        <a16:creationId xmlns:a16="http://schemas.microsoft.com/office/drawing/2014/main" id="{1BEB1995-AAEF-DF75-AE12-1F8DAB39CFC7}"/>
                      </a:ext>
                    </a:extLst>
                  </p:cNvPr>
                  <p:cNvSpPr/>
                  <p:nvPr/>
                </p:nvSpPr>
                <p:spPr>
                  <a:xfrm>
                    <a:off x="5905505" y="381000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Rectangle 107">
                    <a:extLst>
                      <a:ext uri="{FF2B5EF4-FFF2-40B4-BE49-F238E27FC236}">
                        <a16:creationId xmlns:a16="http://schemas.microsoft.com/office/drawing/2014/main" id="{AA532302-769B-36E1-F5BD-9DD6E4244F1F}"/>
                      </a:ext>
                    </a:extLst>
                  </p:cNvPr>
                  <p:cNvSpPr/>
                  <p:nvPr/>
                </p:nvSpPr>
                <p:spPr>
                  <a:xfrm>
                    <a:off x="6614166" y="381000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Rectangle 108">
                    <a:extLst>
                      <a:ext uri="{FF2B5EF4-FFF2-40B4-BE49-F238E27FC236}">
                        <a16:creationId xmlns:a16="http://schemas.microsoft.com/office/drawing/2014/main" id="{D576C482-0C65-AAE4-FFB2-1EAB1D3DD7E9}"/>
                      </a:ext>
                    </a:extLst>
                  </p:cNvPr>
                  <p:cNvSpPr/>
                  <p:nvPr/>
                </p:nvSpPr>
                <p:spPr>
                  <a:xfrm>
                    <a:off x="732282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ectangle 109">
                    <a:extLst>
                      <a:ext uri="{FF2B5EF4-FFF2-40B4-BE49-F238E27FC236}">
                        <a16:creationId xmlns:a16="http://schemas.microsoft.com/office/drawing/2014/main" id="{E6E7A2E6-D1A2-FD56-4267-B803CFC89C3F}"/>
                      </a:ext>
                    </a:extLst>
                  </p:cNvPr>
                  <p:cNvSpPr/>
                  <p:nvPr/>
                </p:nvSpPr>
                <p:spPr>
                  <a:xfrm>
                    <a:off x="8031487"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Rectangle 110">
                    <a:extLst>
                      <a:ext uri="{FF2B5EF4-FFF2-40B4-BE49-F238E27FC236}">
                        <a16:creationId xmlns:a16="http://schemas.microsoft.com/office/drawing/2014/main" id="{94705C3D-6BF5-B46E-5B8F-B0F2273681DF}"/>
                      </a:ext>
                    </a:extLst>
                  </p:cNvPr>
                  <p:cNvSpPr/>
                  <p:nvPr/>
                </p:nvSpPr>
                <p:spPr>
                  <a:xfrm>
                    <a:off x="3779524"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E0D98DB2-D414-8649-A885-44CDA50BFAA9}"/>
                      </a:ext>
                    </a:extLst>
                  </p:cNvPr>
                  <p:cNvSpPr/>
                  <p:nvPr/>
                </p:nvSpPr>
                <p:spPr>
                  <a:xfrm>
                    <a:off x="4488184"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Rectangle 112">
                    <a:extLst>
                      <a:ext uri="{FF2B5EF4-FFF2-40B4-BE49-F238E27FC236}">
                        <a16:creationId xmlns:a16="http://schemas.microsoft.com/office/drawing/2014/main" id="{871DE43C-3649-FCE1-F0D9-F8A1D32D53B4}"/>
                      </a:ext>
                    </a:extLst>
                  </p:cNvPr>
                  <p:cNvSpPr/>
                  <p:nvPr/>
                </p:nvSpPr>
                <p:spPr>
                  <a:xfrm>
                    <a:off x="5196844" y="447294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Rectangle 113">
                    <a:extLst>
                      <a:ext uri="{FF2B5EF4-FFF2-40B4-BE49-F238E27FC236}">
                        <a16:creationId xmlns:a16="http://schemas.microsoft.com/office/drawing/2014/main" id="{9502DF69-BF95-C7D6-4528-BD10E993C4C4}"/>
                      </a:ext>
                    </a:extLst>
                  </p:cNvPr>
                  <p:cNvSpPr/>
                  <p:nvPr/>
                </p:nvSpPr>
                <p:spPr>
                  <a:xfrm>
                    <a:off x="5905506" y="4472940"/>
                    <a:ext cx="708660" cy="662940"/>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Rectangle 114">
                    <a:extLst>
                      <a:ext uri="{FF2B5EF4-FFF2-40B4-BE49-F238E27FC236}">
                        <a16:creationId xmlns:a16="http://schemas.microsoft.com/office/drawing/2014/main" id="{3CBFA16F-4A07-2643-C285-9E851D78F628}"/>
                      </a:ext>
                    </a:extLst>
                  </p:cNvPr>
                  <p:cNvSpPr/>
                  <p:nvPr/>
                </p:nvSpPr>
                <p:spPr>
                  <a:xfrm>
                    <a:off x="6614166"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a:extLst>
                      <a:ext uri="{FF2B5EF4-FFF2-40B4-BE49-F238E27FC236}">
                        <a16:creationId xmlns:a16="http://schemas.microsoft.com/office/drawing/2014/main" id="{7F13A6F7-60D6-80C5-6A7E-E4D1AC0743BC}"/>
                      </a:ext>
                    </a:extLst>
                  </p:cNvPr>
                  <p:cNvSpPr/>
                  <p:nvPr/>
                </p:nvSpPr>
                <p:spPr>
                  <a:xfrm>
                    <a:off x="7322823"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a:extLst>
                      <a:ext uri="{FF2B5EF4-FFF2-40B4-BE49-F238E27FC236}">
                        <a16:creationId xmlns:a16="http://schemas.microsoft.com/office/drawing/2014/main" id="{496B50EE-90F6-502F-F6CE-8C4970E1C585}"/>
                      </a:ext>
                    </a:extLst>
                  </p:cNvPr>
                  <p:cNvSpPr/>
                  <p:nvPr/>
                </p:nvSpPr>
                <p:spPr>
                  <a:xfrm>
                    <a:off x="8031480"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8" name="Group 117">
                  <a:extLst>
                    <a:ext uri="{FF2B5EF4-FFF2-40B4-BE49-F238E27FC236}">
                      <a16:creationId xmlns:a16="http://schemas.microsoft.com/office/drawing/2014/main" id="{D1F62C50-E955-D366-801B-36339AA6DEB0}"/>
                    </a:ext>
                  </a:extLst>
                </p:cNvPr>
                <p:cNvGrpSpPr/>
                <p:nvPr/>
              </p:nvGrpSpPr>
              <p:grpSpPr>
                <a:xfrm>
                  <a:off x="6622864" y="3826766"/>
                  <a:ext cx="2842260" cy="2009242"/>
                  <a:chOff x="3779524" y="1821180"/>
                  <a:chExt cx="4960623" cy="3314700"/>
                </a:xfrm>
              </p:grpSpPr>
              <p:sp>
                <p:nvSpPr>
                  <p:cNvPr id="119" name="Rectangle 118">
                    <a:extLst>
                      <a:ext uri="{FF2B5EF4-FFF2-40B4-BE49-F238E27FC236}">
                        <a16:creationId xmlns:a16="http://schemas.microsoft.com/office/drawing/2014/main" id="{E11B06A5-2777-AAC5-195F-3A8C46BA9DBF}"/>
                      </a:ext>
                    </a:extLst>
                  </p:cNvPr>
                  <p:cNvSpPr/>
                  <p:nvPr/>
                </p:nvSpPr>
                <p:spPr>
                  <a:xfrm>
                    <a:off x="3779524"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Rectangle 119">
                    <a:extLst>
                      <a:ext uri="{FF2B5EF4-FFF2-40B4-BE49-F238E27FC236}">
                        <a16:creationId xmlns:a16="http://schemas.microsoft.com/office/drawing/2014/main" id="{72BE85C4-849A-C5F7-2C79-6FB314C186A4}"/>
                      </a:ext>
                    </a:extLst>
                  </p:cNvPr>
                  <p:cNvSpPr/>
                  <p:nvPr/>
                </p:nvSpPr>
                <p:spPr>
                  <a:xfrm>
                    <a:off x="4488184"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Rectangle 120">
                    <a:extLst>
                      <a:ext uri="{FF2B5EF4-FFF2-40B4-BE49-F238E27FC236}">
                        <a16:creationId xmlns:a16="http://schemas.microsoft.com/office/drawing/2014/main" id="{1589940F-A3EE-3839-EE97-A55B1430D6B3}"/>
                      </a:ext>
                    </a:extLst>
                  </p:cNvPr>
                  <p:cNvSpPr/>
                  <p:nvPr/>
                </p:nvSpPr>
                <p:spPr>
                  <a:xfrm>
                    <a:off x="5196844" y="182118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Rectangle 121">
                    <a:extLst>
                      <a:ext uri="{FF2B5EF4-FFF2-40B4-BE49-F238E27FC236}">
                        <a16:creationId xmlns:a16="http://schemas.microsoft.com/office/drawing/2014/main" id="{A58E53B9-27A3-2993-4CE6-66A8519045A4}"/>
                      </a:ext>
                    </a:extLst>
                  </p:cNvPr>
                  <p:cNvSpPr/>
                  <p:nvPr/>
                </p:nvSpPr>
                <p:spPr>
                  <a:xfrm>
                    <a:off x="5905505"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Rectangle 122">
                    <a:extLst>
                      <a:ext uri="{FF2B5EF4-FFF2-40B4-BE49-F238E27FC236}">
                        <a16:creationId xmlns:a16="http://schemas.microsoft.com/office/drawing/2014/main" id="{90D5CAA2-6746-5E89-ED76-47B3555C7F53}"/>
                      </a:ext>
                    </a:extLst>
                  </p:cNvPr>
                  <p:cNvSpPr/>
                  <p:nvPr/>
                </p:nvSpPr>
                <p:spPr>
                  <a:xfrm>
                    <a:off x="6614166"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Rectangle 123">
                    <a:extLst>
                      <a:ext uri="{FF2B5EF4-FFF2-40B4-BE49-F238E27FC236}">
                        <a16:creationId xmlns:a16="http://schemas.microsoft.com/office/drawing/2014/main" id="{EE63B2F2-4C54-69E4-01F6-9B1887C06730}"/>
                      </a:ext>
                    </a:extLst>
                  </p:cNvPr>
                  <p:cNvSpPr/>
                  <p:nvPr/>
                </p:nvSpPr>
                <p:spPr>
                  <a:xfrm>
                    <a:off x="7322827"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Rectangle 124">
                    <a:extLst>
                      <a:ext uri="{FF2B5EF4-FFF2-40B4-BE49-F238E27FC236}">
                        <a16:creationId xmlns:a16="http://schemas.microsoft.com/office/drawing/2014/main" id="{2F344982-F24D-DF06-928B-C2E488240DA9}"/>
                      </a:ext>
                    </a:extLst>
                  </p:cNvPr>
                  <p:cNvSpPr/>
                  <p:nvPr/>
                </p:nvSpPr>
                <p:spPr>
                  <a:xfrm>
                    <a:off x="8031487"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91B08B47-B257-0739-96C9-C9E0CCB3AD80}"/>
                      </a:ext>
                    </a:extLst>
                  </p:cNvPr>
                  <p:cNvSpPr/>
                  <p:nvPr/>
                </p:nvSpPr>
                <p:spPr>
                  <a:xfrm>
                    <a:off x="3779524"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Rectangle 126">
                    <a:extLst>
                      <a:ext uri="{FF2B5EF4-FFF2-40B4-BE49-F238E27FC236}">
                        <a16:creationId xmlns:a16="http://schemas.microsoft.com/office/drawing/2014/main" id="{C755877F-1997-DD74-6670-C9D1A3BFF1D6}"/>
                      </a:ext>
                    </a:extLst>
                  </p:cNvPr>
                  <p:cNvSpPr/>
                  <p:nvPr/>
                </p:nvSpPr>
                <p:spPr>
                  <a:xfrm>
                    <a:off x="4488184"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a:extLst>
                      <a:ext uri="{FF2B5EF4-FFF2-40B4-BE49-F238E27FC236}">
                        <a16:creationId xmlns:a16="http://schemas.microsoft.com/office/drawing/2014/main" id="{58FB1108-245B-04C2-5321-612E595130B0}"/>
                      </a:ext>
                    </a:extLst>
                  </p:cNvPr>
                  <p:cNvSpPr/>
                  <p:nvPr/>
                </p:nvSpPr>
                <p:spPr>
                  <a:xfrm>
                    <a:off x="5196844" y="248412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a:extLst>
                      <a:ext uri="{FF2B5EF4-FFF2-40B4-BE49-F238E27FC236}">
                        <a16:creationId xmlns:a16="http://schemas.microsoft.com/office/drawing/2014/main" id="{BD7CA84E-EDB0-FBA2-80B8-FD6815ED1AC8}"/>
                      </a:ext>
                    </a:extLst>
                  </p:cNvPr>
                  <p:cNvSpPr/>
                  <p:nvPr/>
                </p:nvSpPr>
                <p:spPr>
                  <a:xfrm>
                    <a:off x="5905505"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Rectangle 129">
                    <a:extLst>
                      <a:ext uri="{FF2B5EF4-FFF2-40B4-BE49-F238E27FC236}">
                        <a16:creationId xmlns:a16="http://schemas.microsoft.com/office/drawing/2014/main" id="{89523972-B69A-2A96-7288-372B2D8C809F}"/>
                      </a:ext>
                    </a:extLst>
                  </p:cNvPr>
                  <p:cNvSpPr/>
                  <p:nvPr/>
                </p:nvSpPr>
                <p:spPr>
                  <a:xfrm>
                    <a:off x="6614166"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Rectangle 130">
                    <a:extLst>
                      <a:ext uri="{FF2B5EF4-FFF2-40B4-BE49-F238E27FC236}">
                        <a16:creationId xmlns:a16="http://schemas.microsoft.com/office/drawing/2014/main" id="{5081D3AB-0CB0-AFCE-AB00-60F0920E4605}"/>
                      </a:ext>
                    </a:extLst>
                  </p:cNvPr>
                  <p:cNvSpPr/>
                  <p:nvPr/>
                </p:nvSpPr>
                <p:spPr>
                  <a:xfrm>
                    <a:off x="7322827"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Rectangle 131">
                    <a:extLst>
                      <a:ext uri="{FF2B5EF4-FFF2-40B4-BE49-F238E27FC236}">
                        <a16:creationId xmlns:a16="http://schemas.microsoft.com/office/drawing/2014/main" id="{8157410A-56E0-3F9F-C2D3-938F72299DC5}"/>
                      </a:ext>
                    </a:extLst>
                  </p:cNvPr>
                  <p:cNvSpPr/>
                  <p:nvPr/>
                </p:nvSpPr>
                <p:spPr>
                  <a:xfrm>
                    <a:off x="8031487"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Rectangle 132">
                    <a:extLst>
                      <a:ext uri="{FF2B5EF4-FFF2-40B4-BE49-F238E27FC236}">
                        <a16:creationId xmlns:a16="http://schemas.microsoft.com/office/drawing/2014/main" id="{4B6C59DC-C8CC-E04B-8473-26B88BA6DAC8}"/>
                      </a:ext>
                    </a:extLst>
                  </p:cNvPr>
                  <p:cNvSpPr/>
                  <p:nvPr/>
                </p:nvSpPr>
                <p:spPr>
                  <a:xfrm>
                    <a:off x="377952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Rectangle 133">
                    <a:extLst>
                      <a:ext uri="{FF2B5EF4-FFF2-40B4-BE49-F238E27FC236}">
                        <a16:creationId xmlns:a16="http://schemas.microsoft.com/office/drawing/2014/main" id="{43C5CEEE-9D0A-6C18-A56F-2C0B7D1111B8}"/>
                      </a:ext>
                    </a:extLst>
                  </p:cNvPr>
                  <p:cNvSpPr/>
                  <p:nvPr/>
                </p:nvSpPr>
                <p:spPr>
                  <a:xfrm>
                    <a:off x="448818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Rectangle 134">
                    <a:extLst>
                      <a:ext uri="{FF2B5EF4-FFF2-40B4-BE49-F238E27FC236}">
                        <a16:creationId xmlns:a16="http://schemas.microsoft.com/office/drawing/2014/main" id="{77E624AC-C419-EB93-CEA1-1045597C9287}"/>
                      </a:ext>
                    </a:extLst>
                  </p:cNvPr>
                  <p:cNvSpPr/>
                  <p:nvPr/>
                </p:nvSpPr>
                <p:spPr>
                  <a:xfrm>
                    <a:off x="5196844" y="314706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a:extLst>
                      <a:ext uri="{FF2B5EF4-FFF2-40B4-BE49-F238E27FC236}">
                        <a16:creationId xmlns:a16="http://schemas.microsoft.com/office/drawing/2014/main" id="{3104F0D1-3830-7B32-09A6-650DDF1A592C}"/>
                      </a:ext>
                    </a:extLst>
                  </p:cNvPr>
                  <p:cNvSpPr/>
                  <p:nvPr/>
                </p:nvSpPr>
                <p:spPr>
                  <a:xfrm>
                    <a:off x="5905505"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a:extLst>
                      <a:ext uri="{FF2B5EF4-FFF2-40B4-BE49-F238E27FC236}">
                        <a16:creationId xmlns:a16="http://schemas.microsoft.com/office/drawing/2014/main" id="{CF73D304-D27C-09F8-812C-BD483F7388DF}"/>
                      </a:ext>
                    </a:extLst>
                  </p:cNvPr>
                  <p:cNvSpPr/>
                  <p:nvPr/>
                </p:nvSpPr>
                <p:spPr>
                  <a:xfrm>
                    <a:off x="6614166"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137">
                    <a:extLst>
                      <a:ext uri="{FF2B5EF4-FFF2-40B4-BE49-F238E27FC236}">
                        <a16:creationId xmlns:a16="http://schemas.microsoft.com/office/drawing/2014/main" id="{39CC3110-B112-6402-199F-B1503CA29C43}"/>
                      </a:ext>
                    </a:extLst>
                  </p:cNvPr>
                  <p:cNvSpPr/>
                  <p:nvPr/>
                </p:nvSpPr>
                <p:spPr>
                  <a:xfrm>
                    <a:off x="7322827"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Rectangle 138">
                    <a:extLst>
                      <a:ext uri="{FF2B5EF4-FFF2-40B4-BE49-F238E27FC236}">
                        <a16:creationId xmlns:a16="http://schemas.microsoft.com/office/drawing/2014/main" id="{6DD1056C-45F5-CF12-9593-6ED2354C09B5}"/>
                      </a:ext>
                    </a:extLst>
                  </p:cNvPr>
                  <p:cNvSpPr/>
                  <p:nvPr/>
                </p:nvSpPr>
                <p:spPr>
                  <a:xfrm>
                    <a:off x="8031487"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Rectangle 139">
                    <a:extLst>
                      <a:ext uri="{FF2B5EF4-FFF2-40B4-BE49-F238E27FC236}">
                        <a16:creationId xmlns:a16="http://schemas.microsoft.com/office/drawing/2014/main" id="{3AA22CAA-EDE8-E520-2A69-E026DBF65497}"/>
                      </a:ext>
                    </a:extLst>
                  </p:cNvPr>
                  <p:cNvSpPr/>
                  <p:nvPr/>
                </p:nvSpPr>
                <p:spPr>
                  <a:xfrm>
                    <a:off x="377952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1" name="Rectangle 140">
                    <a:extLst>
                      <a:ext uri="{FF2B5EF4-FFF2-40B4-BE49-F238E27FC236}">
                        <a16:creationId xmlns:a16="http://schemas.microsoft.com/office/drawing/2014/main" id="{51F8F3AD-821A-6F7A-B8E4-9A35EC1EAA77}"/>
                      </a:ext>
                    </a:extLst>
                  </p:cNvPr>
                  <p:cNvSpPr/>
                  <p:nvPr/>
                </p:nvSpPr>
                <p:spPr>
                  <a:xfrm>
                    <a:off x="448818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2" name="Rectangle 141">
                    <a:extLst>
                      <a:ext uri="{FF2B5EF4-FFF2-40B4-BE49-F238E27FC236}">
                        <a16:creationId xmlns:a16="http://schemas.microsoft.com/office/drawing/2014/main" id="{2FAB9A57-5643-5B98-A6DA-452EA01AE057}"/>
                      </a:ext>
                    </a:extLst>
                  </p:cNvPr>
                  <p:cNvSpPr/>
                  <p:nvPr/>
                </p:nvSpPr>
                <p:spPr>
                  <a:xfrm>
                    <a:off x="519684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3" name="Rectangle 142">
                    <a:extLst>
                      <a:ext uri="{FF2B5EF4-FFF2-40B4-BE49-F238E27FC236}">
                        <a16:creationId xmlns:a16="http://schemas.microsoft.com/office/drawing/2014/main" id="{1FC84AF5-36B9-733D-2CEF-1FD32596692E}"/>
                      </a:ext>
                    </a:extLst>
                  </p:cNvPr>
                  <p:cNvSpPr/>
                  <p:nvPr/>
                </p:nvSpPr>
                <p:spPr>
                  <a:xfrm>
                    <a:off x="5905505"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15A27CB6-5E5E-B7CF-2066-02877D602D8A}"/>
                      </a:ext>
                    </a:extLst>
                  </p:cNvPr>
                  <p:cNvSpPr/>
                  <p:nvPr/>
                </p:nvSpPr>
                <p:spPr>
                  <a:xfrm>
                    <a:off x="6614166"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F2DF829A-9350-34B4-73EA-A9E61706E1BD}"/>
                      </a:ext>
                    </a:extLst>
                  </p:cNvPr>
                  <p:cNvSpPr/>
                  <p:nvPr/>
                </p:nvSpPr>
                <p:spPr>
                  <a:xfrm>
                    <a:off x="7322827"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58F9C147-AF7B-FC3E-C363-996C91A3696B}"/>
                      </a:ext>
                    </a:extLst>
                  </p:cNvPr>
                  <p:cNvSpPr/>
                  <p:nvPr/>
                </p:nvSpPr>
                <p:spPr>
                  <a:xfrm>
                    <a:off x="8031487"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5AF94BC3-AAE3-E91D-3A84-CE06E8BCE62A}"/>
                      </a:ext>
                    </a:extLst>
                  </p:cNvPr>
                  <p:cNvSpPr/>
                  <p:nvPr/>
                </p:nvSpPr>
                <p:spPr>
                  <a:xfrm>
                    <a:off x="377952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645696FA-A67D-88BF-F380-D6710D85D443}"/>
                      </a:ext>
                    </a:extLst>
                  </p:cNvPr>
                  <p:cNvSpPr/>
                  <p:nvPr/>
                </p:nvSpPr>
                <p:spPr>
                  <a:xfrm>
                    <a:off x="448818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5F0E3479-45A1-94D1-4381-8266196469A1}"/>
                      </a:ext>
                    </a:extLst>
                  </p:cNvPr>
                  <p:cNvSpPr/>
                  <p:nvPr/>
                </p:nvSpPr>
                <p:spPr>
                  <a:xfrm>
                    <a:off x="5196844" y="447294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ectangle 149">
                    <a:extLst>
                      <a:ext uri="{FF2B5EF4-FFF2-40B4-BE49-F238E27FC236}">
                        <a16:creationId xmlns:a16="http://schemas.microsoft.com/office/drawing/2014/main" id="{A7624D99-4F53-0DCA-12AF-B83BABAF4957}"/>
                      </a:ext>
                    </a:extLst>
                  </p:cNvPr>
                  <p:cNvSpPr/>
                  <p:nvPr/>
                </p:nvSpPr>
                <p:spPr>
                  <a:xfrm>
                    <a:off x="590550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ectangle 150">
                    <a:extLst>
                      <a:ext uri="{FF2B5EF4-FFF2-40B4-BE49-F238E27FC236}">
                        <a16:creationId xmlns:a16="http://schemas.microsoft.com/office/drawing/2014/main" id="{E85E06BD-0088-D26F-9C05-57864418A3AC}"/>
                      </a:ext>
                    </a:extLst>
                  </p:cNvPr>
                  <p:cNvSpPr/>
                  <p:nvPr/>
                </p:nvSpPr>
                <p:spPr>
                  <a:xfrm>
                    <a:off x="661416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Rectangle 151">
                    <a:extLst>
                      <a:ext uri="{FF2B5EF4-FFF2-40B4-BE49-F238E27FC236}">
                        <a16:creationId xmlns:a16="http://schemas.microsoft.com/office/drawing/2014/main" id="{E1ADB919-94C5-1ED6-9D75-07D55DED89DF}"/>
                      </a:ext>
                    </a:extLst>
                  </p:cNvPr>
                  <p:cNvSpPr/>
                  <p:nvPr/>
                </p:nvSpPr>
                <p:spPr>
                  <a:xfrm>
                    <a:off x="7322823"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Rectangle 152">
                    <a:extLst>
                      <a:ext uri="{FF2B5EF4-FFF2-40B4-BE49-F238E27FC236}">
                        <a16:creationId xmlns:a16="http://schemas.microsoft.com/office/drawing/2014/main" id="{FD366F2A-9B0A-B9B0-85E2-F5402E74C463}"/>
                      </a:ext>
                    </a:extLst>
                  </p:cNvPr>
                  <p:cNvSpPr/>
                  <p:nvPr/>
                </p:nvSpPr>
                <p:spPr>
                  <a:xfrm>
                    <a:off x="8031480"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4" name="Group 153">
                  <a:extLst>
                    <a:ext uri="{FF2B5EF4-FFF2-40B4-BE49-F238E27FC236}">
                      <a16:creationId xmlns:a16="http://schemas.microsoft.com/office/drawing/2014/main" id="{F7224668-8F57-BFDE-C985-26B9A253BCBF}"/>
                    </a:ext>
                  </a:extLst>
                </p:cNvPr>
                <p:cNvGrpSpPr/>
                <p:nvPr/>
              </p:nvGrpSpPr>
              <p:grpSpPr>
                <a:xfrm>
                  <a:off x="6621223" y="1816610"/>
                  <a:ext cx="2842260" cy="2011680"/>
                  <a:chOff x="3779524" y="1821180"/>
                  <a:chExt cx="4960623" cy="3314700"/>
                </a:xfrm>
              </p:grpSpPr>
              <p:sp>
                <p:nvSpPr>
                  <p:cNvPr id="155" name="Rectangle 154">
                    <a:extLst>
                      <a:ext uri="{FF2B5EF4-FFF2-40B4-BE49-F238E27FC236}">
                        <a16:creationId xmlns:a16="http://schemas.microsoft.com/office/drawing/2014/main" id="{91C5872C-FEE8-3FDA-5769-A29C4C06652A}"/>
                      </a:ext>
                    </a:extLst>
                  </p:cNvPr>
                  <p:cNvSpPr/>
                  <p:nvPr/>
                </p:nvSpPr>
                <p:spPr>
                  <a:xfrm>
                    <a:off x="3779524" y="182118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Rectangle 155">
                    <a:extLst>
                      <a:ext uri="{FF2B5EF4-FFF2-40B4-BE49-F238E27FC236}">
                        <a16:creationId xmlns:a16="http://schemas.microsoft.com/office/drawing/2014/main" id="{073F2C59-5A4D-9370-A655-33368775D912}"/>
                      </a:ext>
                    </a:extLst>
                  </p:cNvPr>
                  <p:cNvSpPr/>
                  <p:nvPr/>
                </p:nvSpPr>
                <p:spPr>
                  <a:xfrm>
                    <a:off x="4488184" y="182118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8593538B-5B1B-426C-0D06-E586812DF99F}"/>
                      </a:ext>
                    </a:extLst>
                  </p:cNvPr>
                  <p:cNvSpPr/>
                  <p:nvPr/>
                </p:nvSpPr>
                <p:spPr>
                  <a:xfrm>
                    <a:off x="5196844" y="182118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77CA4290-2DCB-701E-2134-E07020BC9747}"/>
                      </a:ext>
                    </a:extLst>
                  </p:cNvPr>
                  <p:cNvSpPr/>
                  <p:nvPr/>
                </p:nvSpPr>
                <p:spPr>
                  <a:xfrm>
                    <a:off x="5905505"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E5342B64-5283-93B9-9712-A74E1B0C6C50}"/>
                      </a:ext>
                    </a:extLst>
                  </p:cNvPr>
                  <p:cNvSpPr/>
                  <p:nvPr/>
                </p:nvSpPr>
                <p:spPr>
                  <a:xfrm>
                    <a:off x="6614166"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Rectangle 159">
                    <a:extLst>
                      <a:ext uri="{FF2B5EF4-FFF2-40B4-BE49-F238E27FC236}">
                        <a16:creationId xmlns:a16="http://schemas.microsoft.com/office/drawing/2014/main" id="{37DA3005-60A1-907B-8C7F-853185749E95}"/>
                      </a:ext>
                    </a:extLst>
                  </p:cNvPr>
                  <p:cNvSpPr/>
                  <p:nvPr/>
                </p:nvSpPr>
                <p:spPr>
                  <a:xfrm>
                    <a:off x="7322827" y="182118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Rectangle 160">
                    <a:extLst>
                      <a:ext uri="{FF2B5EF4-FFF2-40B4-BE49-F238E27FC236}">
                        <a16:creationId xmlns:a16="http://schemas.microsoft.com/office/drawing/2014/main" id="{73DBA3F9-4BE2-965D-7925-214B97ABC84D}"/>
                      </a:ext>
                    </a:extLst>
                  </p:cNvPr>
                  <p:cNvSpPr/>
                  <p:nvPr/>
                </p:nvSpPr>
                <p:spPr>
                  <a:xfrm>
                    <a:off x="8031487" y="182118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F2A7604C-7101-AED0-4ADE-E61B0F349A9A}"/>
                      </a:ext>
                    </a:extLst>
                  </p:cNvPr>
                  <p:cNvSpPr/>
                  <p:nvPr/>
                </p:nvSpPr>
                <p:spPr>
                  <a:xfrm>
                    <a:off x="3779524" y="248412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DED57A23-4F28-906A-E7E4-A881926CA157}"/>
                      </a:ext>
                    </a:extLst>
                  </p:cNvPr>
                  <p:cNvSpPr/>
                  <p:nvPr/>
                </p:nvSpPr>
                <p:spPr>
                  <a:xfrm>
                    <a:off x="4488184" y="248412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928E802C-ED5B-5B24-DA2F-8CC4D5B5FD9C}"/>
                      </a:ext>
                    </a:extLst>
                  </p:cNvPr>
                  <p:cNvSpPr/>
                  <p:nvPr/>
                </p:nvSpPr>
                <p:spPr>
                  <a:xfrm>
                    <a:off x="5196844"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Rectangle 164">
                    <a:extLst>
                      <a:ext uri="{FF2B5EF4-FFF2-40B4-BE49-F238E27FC236}">
                        <a16:creationId xmlns:a16="http://schemas.microsoft.com/office/drawing/2014/main" id="{054B9609-FADA-3DDB-B10F-0ADBD239410A}"/>
                      </a:ext>
                    </a:extLst>
                  </p:cNvPr>
                  <p:cNvSpPr/>
                  <p:nvPr/>
                </p:nvSpPr>
                <p:spPr>
                  <a:xfrm>
                    <a:off x="5905505"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48B2C600-ED36-FF91-90AA-175B99FBAA8B}"/>
                      </a:ext>
                    </a:extLst>
                  </p:cNvPr>
                  <p:cNvSpPr/>
                  <p:nvPr/>
                </p:nvSpPr>
                <p:spPr>
                  <a:xfrm>
                    <a:off x="6614166"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93AE7969-39C9-3CE5-4065-64866DCBAD2E}"/>
                      </a:ext>
                    </a:extLst>
                  </p:cNvPr>
                  <p:cNvSpPr/>
                  <p:nvPr/>
                </p:nvSpPr>
                <p:spPr>
                  <a:xfrm>
                    <a:off x="7322827" y="248412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4EB34822-5D7E-D3FC-6059-08E2EF9D61C2}"/>
                      </a:ext>
                    </a:extLst>
                  </p:cNvPr>
                  <p:cNvSpPr/>
                  <p:nvPr/>
                </p:nvSpPr>
                <p:spPr>
                  <a:xfrm>
                    <a:off x="8031487" y="248412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Rectangle 168">
                    <a:extLst>
                      <a:ext uri="{FF2B5EF4-FFF2-40B4-BE49-F238E27FC236}">
                        <a16:creationId xmlns:a16="http://schemas.microsoft.com/office/drawing/2014/main" id="{48663975-0D51-E8BB-4751-997847418230}"/>
                      </a:ext>
                    </a:extLst>
                  </p:cNvPr>
                  <p:cNvSpPr/>
                  <p:nvPr/>
                </p:nvSpPr>
                <p:spPr>
                  <a:xfrm>
                    <a:off x="377952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9B564BA6-A48A-6D85-59D1-A0F8866E2880}"/>
                      </a:ext>
                    </a:extLst>
                  </p:cNvPr>
                  <p:cNvSpPr/>
                  <p:nvPr/>
                </p:nvSpPr>
                <p:spPr>
                  <a:xfrm>
                    <a:off x="4488184" y="314706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0DB14835-D5F7-C63F-9B14-5084F513EB67}"/>
                      </a:ext>
                    </a:extLst>
                  </p:cNvPr>
                  <p:cNvSpPr/>
                  <p:nvPr/>
                </p:nvSpPr>
                <p:spPr>
                  <a:xfrm>
                    <a:off x="5196844"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3B673A71-E6AB-9AFC-C585-53CC7F590356}"/>
                      </a:ext>
                    </a:extLst>
                  </p:cNvPr>
                  <p:cNvSpPr/>
                  <p:nvPr/>
                </p:nvSpPr>
                <p:spPr>
                  <a:xfrm>
                    <a:off x="5905505"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3B060397-5670-4474-4FF3-ED13E4F0632E}"/>
                      </a:ext>
                    </a:extLst>
                  </p:cNvPr>
                  <p:cNvSpPr/>
                  <p:nvPr/>
                </p:nvSpPr>
                <p:spPr>
                  <a:xfrm>
                    <a:off x="6614166"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40BA0531-9302-3595-69F0-9F7F143EA632}"/>
                      </a:ext>
                    </a:extLst>
                  </p:cNvPr>
                  <p:cNvSpPr/>
                  <p:nvPr/>
                </p:nvSpPr>
                <p:spPr>
                  <a:xfrm>
                    <a:off x="7322827" y="314706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4D533077-7012-2DDC-1326-56098765B6B3}"/>
                      </a:ext>
                    </a:extLst>
                  </p:cNvPr>
                  <p:cNvSpPr/>
                  <p:nvPr/>
                </p:nvSpPr>
                <p:spPr>
                  <a:xfrm>
                    <a:off x="8031487" y="314706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0D8ED8D6-56DA-2DD9-0C6A-0F06A07A728B}"/>
                      </a:ext>
                    </a:extLst>
                  </p:cNvPr>
                  <p:cNvSpPr/>
                  <p:nvPr/>
                </p:nvSpPr>
                <p:spPr>
                  <a:xfrm>
                    <a:off x="3779524" y="381000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39EDA639-943F-7577-AB66-0D686535D739}"/>
                      </a:ext>
                    </a:extLst>
                  </p:cNvPr>
                  <p:cNvSpPr/>
                  <p:nvPr/>
                </p:nvSpPr>
                <p:spPr>
                  <a:xfrm>
                    <a:off x="4488184" y="381000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48E6F930-6B87-5B97-815D-52F3BD3D7C08}"/>
                      </a:ext>
                    </a:extLst>
                  </p:cNvPr>
                  <p:cNvSpPr/>
                  <p:nvPr/>
                </p:nvSpPr>
                <p:spPr>
                  <a:xfrm>
                    <a:off x="5196844"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AFC0CDBD-B1E0-9008-FD08-E2EFC449A991}"/>
                      </a:ext>
                    </a:extLst>
                  </p:cNvPr>
                  <p:cNvSpPr/>
                  <p:nvPr/>
                </p:nvSpPr>
                <p:spPr>
                  <a:xfrm>
                    <a:off x="5905505" y="381000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C8D63BB3-ADC2-B854-68D8-D5699FB8C155}"/>
                      </a:ext>
                    </a:extLst>
                  </p:cNvPr>
                  <p:cNvSpPr/>
                  <p:nvPr/>
                </p:nvSpPr>
                <p:spPr>
                  <a:xfrm>
                    <a:off x="6614166"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7F6EEA30-2F38-D036-EA98-8B9D461E9979}"/>
                      </a:ext>
                    </a:extLst>
                  </p:cNvPr>
                  <p:cNvSpPr/>
                  <p:nvPr/>
                </p:nvSpPr>
                <p:spPr>
                  <a:xfrm>
                    <a:off x="7322827"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1AE738C1-9564-17CC-498C-BE5F7C7496BF}"/>
                      </a:ext>
                    </a:extLst>
                  </p:cNvPr>
                  <p:cNvSpPr/>
                  <p:nvPr/>
                </p:nvSpPr>
                <p:spPr>
                  <a:xfrm>
                    <a:off x="8031487" y="3810000"/>
                    <a:ext cx="708660" cy="662940"/>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A3602958-F59D-1869-071D-5253FF1D7608}"/>
                      </a:ext>
                    </a:extLst>
                  </p:cNvPr>
                  <p:cNvSpPr/>
                  <p:nvPr/>
                </p:nvSpPr>
                <p:spPr>
                  <a:xfrm>
                    <a:off x="377952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CCCAB1DA-847D-3E5B-B3A6-50DF20EA0187}"/>
                      </a:ext>
                    </a:extLst>
                  </p:cNvPr>
                  <p:cNvSpPr/>
                  <p:nvPr/>
                </p:nvSpPr>
                <p:spPr>
                  <a:xfrm>
                    <a:off x="4488184" y="4472940"/>
                    <a:ext cx="708660" cy="66294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E11B7B4E-CA3B-DD6D-C94C-B9EE85430C91}"/>
                      </a:ext>
                    </a:extLst>
                  </p:cNvPr>
                  <p:cNvSpPr/>
                  <p:nvPr/>
                </p:nvSpPr>
                <p:spPr>
                  <a:xfrm>
                    <a:off x="5196844" y="4472940"/>
                    <a:ext cx="708660" cy="662940"/>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6" name="Rectangle 185">
                    <a:extLst>
                      <a:ext uri="{FF2B5EF4-FFF2-40B4-BE49-F238E27FC236}">
                        <a16:creationId xmlns:a16="http://schemas.microsoft.com/office/drawing/2014/main" id="{294BB250-E010-00A1-1C1C-DB8656584835}"/>
                      </a:ext>
                    </a:extLst>
                  </p:cNvPr>
                  <p:cNvSpPr/>
                  <p:nvPr/>
                </p:nvSpPr>
                <p:spPr>
                  <a:xfrm>
                    <a:off x="590550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DBDDBB5A-CBFA-DC0D-C4EA-5DDF7D266403}"/>
                      </a:ext>
                    </a:extLst>
                  </p:cNvPr>
                  <p:cNvSpPr/>
                  <p:nvPr/>
                </p:nvSpPr>
                <p:spPr>
                  <a:xfrm>
                    <a:off x="6614166"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FC0214FA-510E-5B8E-83DC-01A6B771AD92}"/>
                      </a:ext>
                    </a:extLst>
                  </p:cNvPr>
                  <p:cNvSpPr/>
                  <p:nvPr/>
                </p:nvSpPr>
                <p:spPr>
                  <a:xfrm>
                    <a:off x="7322823"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A135931D-2E06-B184-05F8-AC235417AA15}"/>
                      </a:ext>
                    </a:extLst>
                  </p:cNvPr>
                  <p:cNvSpPr/>
                  <p:nvPr/>
                </p:nvSpPr>
                <p:spPr>
                  <a:xfrm>
                    <a:off x="8031480" y="4472940"/>
                    <a:ext cx="708660" cy="662940"/>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1" name="Oval 190">
                <a:extLst>
                  <a:ext uri="{FF2B5EF4-FFF2-40B4-BE49-F238E27FC236}">
                    <a16:creationId xmlns:a16="http://schemas.microsoft.com/office/drawing/2014/main" id="{FBA0713C-17DF-6956-36E2-D472DC95626A}"/>
                  </a:ext>
                </a:extLst>
              </p:cNvPr>
              <p:cNvSpPr/>
              <p:nvPr/>
            </p:nvSpPr>
            <p:spPr>
              <a:xfrm>
                <a:off x="2703131" y="1788892"/>
                <a:ext cx="220396" cy="217693"/>
              </a:xfrm>
              <a:prstGeom prst="ellipse">
                <a:avLst/>
              </a:prstGeom>
              <a:noFill/>
              <a:ln w="63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Oval 212">
                <a:extLst>
                  <a:ext uri="{FF2B5EF4-FFF2-40B4-BE49-F238E27FC236}">
                    <a16:creationId xmlns:a16="http://schemas.microsoft.com/office/drawing/2014/main" id="{7930EA0D-B689-C9F9-4F1F-3DA54819B9B1}"/>
                  </a:ext>
                </a:extLst>
              </p:cNvPr>
              <p:cNvSpPr/>
              <p:nvPr/>
            </p:nvSpPr>
            <p:spPr>
              <a:xfrm>
                <a:off x="2703131" y="2454155"/>
                <a:ext cx="220396" cy="217693"/>
              </a:xfrm>
              <a:prstGeom prst="ellipse">
                <a:avLst/>
              </a:prstGeom>
              <a:noFill/>
              <a:ln w="63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Oval 217">
                <a:extLst>
                  <a:ext uri="{FF2B5EF4-FFF2-40B4-BE49-F238E27FC236}">
                    <a16:creationId xmlns:a16="http://schemas.microsoft.com/office/drawing/2014/main" id="{6873FCF3-155F-6869-0492-9BBEFA693E11}"/>
                  </a:ext>
                </a:extLst>
              </p:cNvPr>
              <p:cNvSpPr/>
              <p:nvPr/>
            </p:nvSpPr>
            <p:spPr>
              <a:xfrm>
                <a:off x="4244295" y="1788892"/>
                <a:ext cx="220396" cy="217693"/>
              </a:xfrm>
              <a:prstGeom prst="ellipse">
                <a:avLst/>
              </a:prstGeom>
              <a:noFill/>
              <a:ln w="63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3" name="Oval 222">
                <a:extLst>
                  <a:ext uri="{FF2B5EF4-FFF2-40B4-BE49-F238E27FC236}">
                    <a16:creationId xmlns:a16="http://schemas.microsoft.com/office/drawing/2014/main" id="{D4F45BC7-B824-954B-3DAB-9555C7A73DB1}"/>
                  </a:ext>
                </a:extLst>
              </p:cNvPr>
              <p:cNvSpPr/>
              <p:nvPr/>
            </p:nvSpPr>
            <p:spPr>
              <a:xfrm>
                <a:off x="4244295" y="2454155"/>
                <a:ext cx="220396" cy="217693"/>
              </a:xfrm>
              <a:prstGeom prst="ellipse">
                <a:avLst/>
              </a:prstGeom>
              <a:noFill/>
              <a:ln w="63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00" name="Multiplication Sign 1199">
              <a:extLst>
                <a:ext uri="{FF2B5EF4-FFF2-40B4-BE49-F238E27FC236}">
                  <a16:creationId xmlns:a16="http://schemas.microsoft.com/office/drawing/2014/main" id="{1DA7DC55-48FC-20E3-A4DC-00284EAA9616}"/>
                </a:ext>
              </a:extLst>
            </p:cNvPr>
            <p:cNvSpPr/>
            <p:nvPr/>
          </p:nvSpPr>
          <p:spPr>
            <a:xfrm>
              <a:off x="2863057" y="1203739"/>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1" name="Multiplication Sign 1200">
              <a:extLst>
                <a:ext uri="{FF2B5EF4-FFF2-40B4-BE49-F238E27FC236}">
                  <a16:creationId xmlns:a16="http://schemas.microsoft.com/office/drawing/2014/main" id="{890E5904-2012-677B-AD29-21E8A73099A7}"/>
                </a:ext>
              </a:extLst>
            </p:cNvPr>
            <p:cNvSpPr/>
            <p:nvPr/>
          </p:nvSpPr>
          <p:spPr>
            <a:xfrm>
              <a:off x="3729009" y="1202956"/>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2" name="Multiplication Sign 1201">
              <a:extLst>
                <a:ext uri="{FF2B5EF4-FFF2-40B4-BE49-F238E27FC236}">
                  <a16:creationId xmlns:a16="http://schemas.microsoft.com/office/drawing/2014/main" id="{E6C26D41-7DC4-97A2-D136-61A7A1E39439}"/>
                </a:ext>
              </a:extLst>
            </p:cNvPr>
            <p:cNvSpPr/>
            <p:nvPr/>
          </p:nvSpPr>
          <p:spPr>
            <a:xfrm>
              <a:off x="2859882" y="1592507"/>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3" name="Multiplication Sign 1202">
              <a:extLst>
                <a:ext uri="{FF2B5EF4-FFF2-40B4-BE49-F238E27FC236}">
                  <a16:creationId xmlns:a16="http://schemas.microsoft.com/office/drawing/2014/main" id="{DF56825C-BDC2-A4FD-0049-3EE0CAFF3092}"/>
                </a:ext>
              </a:extLst>
            </p:cNvPr>
            <p:cNvSpPr/>
            <p:nvPr/>
          </p:nvSpPr>
          <p:spPr>
            <a:xfrm>
              <a:off x="3729914" y="1591219"/>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04" name="Multiplication Sign 1203">
            <a:extLst>
              <a:ext uri="{FF2B5EF4-FFF2-40B4-BE49-F238E27FC236}">
                <a16:creationId xmlns:a16="http://schemas.microsoft.com/office/drawing/2014/main" id="{0B65D8B3-1BE3-69C0-7EE3-6F6A3356FBBF}"/>
              </a:ext>
            </a:extLst>
          </p:cNvPr>
          <p:cNvSpPr/>
          <p:nvPr/>
        </p:nvSpPr>
        <p:spPr>
          <a:xfrm>
            <a:off x="4690414" y="1209363"/>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5" name="Multiplication Sign 1204">
            <a:extLst>
              <a:ext uri="{FF2B5EF4-FFF2-40B4-BE49-F238E27FC236}">
                <a16:creationId xmlns:a16="http://schemas.microsoft.com/office/drawing/2014/main" id="{BA89C056-BD87-A6D9-CFA9-F06CB7395B80}"/>
              </a:ext>
            </a:extLst>
          </p:cNvPr>
          <p:cNvSpPr/>
          <p:nvPr/>
        </p:nvSpPr>
        <p:spPr>
          <a:xfrm>
            <a:off x="5556366" y="1208580"/>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6" name="Multiplication Sign 1205">
            <a:extLst>
              <a:ext uri="{FF2B5EF4-FFF2-40B4-BE49-F238E27FC236}">
                <a16:creationId xmlns:a16="http://schemas.microsoft.com/office/drawing/2014/main" id="{C4A19B34-1A0F-E5AD-9481-72923C4680C5}"/>
              </a:ext>
            </a:extLst>
          </p:cNvPr>
          <p:cNvSpPr/>
          <p:nvPr/>
        </p:nvSpPr>
        <p:spPr>
          <a:xfrm>
            <a:off x="4687239" y="1598131"/>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7" name="Multiplication Sign 1206">
            <a:extLst>
              <a:ext uri="{FF2B5EF4-FFF2-40B4-BE49-F238E27FC236}">
                <a16:creationId xmlns:a16="http://schemas.microsoft.com/office/drawing/2014/main" id="{BA44477C-66D8-61B4-558F-AF6C16A783D2}"/>
              </a:ext>
            </a:extLst>
          </p:cNvPr>
          <p:cNvSpPr/>
          <p:nvPr/>
        </p:nvSpPr>
        <p:spPr>
          <a:xfrm>
            <a:off x="5557271" y="1596843"/>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8" name="Multiplication Sign 1207">
            <a:extLst>
              <a:ext uri="{FF2B5EF4-FFF2-40B4-BE49-F238E27FC236}">
                <a16:creationId xmlns:a16="http://schemas.microsoft.com/office/drawing/2014/main" id="{A3AAE71C-BCE0-A125-3030-7B71A6666A75}"/>
              </a:ext>
            </a:extLst>
          </p:cNvPr>
          <p:cNvSpPr/>
          <p:nvPr/>
        </p:nvSpPr>
        <p:spPr>
          <a:xfrm>
            <a:off x="6485863" y="1209363"/>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9" name="Multiplication Sign 1208">
            <a:extLst>
              <a:ext uri="{FF2B5EF4-FFF2-40B4-BE49-F238E27FC236}">
                <a16:creationId xmlns:a16="http://schemas.microsoft.com/office/drawing/2014/main" id="{0721004A-5E7B-FD58-8659-D31B684127C9}"/>
              </a:ext>
            </a:extLst>
          </p:cNvPr>
          <p:cNvSpPr/>
          <p:nvPr/>
        </p:nvSpPr>
        <p:spPr>
          <a:xfrm>
            <a:off x="7351815" y="1208580"/>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0" name="Multiplication Sign 1209">
            <a:extLst>
              <a:ext uri="{FF2B5EF4-FFF2-40B4-BE49-F238E27FC236}">
                <a16:creationId xmlns:a16="http://schemas.microsoft.com/office/drawing/2014/main" id="{ECA1FB9C-0168-A9F5-299D-284BFF1489A0}"/>
              </a:ext>
            </a:extLst>
          </p:cNvPr>
          <p:cNvSpPr/>
          <p:nvPr/>
        </p:nvSpPr>
        <p:spPr>
          <a:xfrm>
            <a:off x="6482688" y="1598131"/>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1" name="Multiplication Sign 1210">
            <a:extLst>
              <a:ext uri="{FF2B5EF4-FFF2-40B4-BE49-F238E27FC236}">
                <a16:creationId xmlns:a16="http://schemas.microsoft.com/office/drawing/2014/main" id="{243F4FB7-3D35-E776-606D-DB56640B7D28}"/>
              </a:ext>
            </a:extLst>
          </p:cNvPr>
          <p:cNvSpPr/>
          <p:nvPr/>
        </p:nvSpPr>
        <p:spPr>
          <a:xfrm>
            <a:off x="7352720" y="1596843"/>
            <a:ext cx="96013" cy="9781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2" name="TextBox 1211">
            <a:extLst>
              <a:ext uri="{FF2B5EF4-FFF2-40B4-BE49-F238E27FC236}">
                <a16:creationId xmlns:a16="http://schemas.microsoft.com/office/drawing/2014/main" id="{17A875F7-D640-63D7-9F84-896EDC837C31}"/>
              </a:ext>
            </a:extLst>
          </p:cNvPr>
          <p:cNvSpPr txBox="1"/>
          <p:nvPr/>
        </p:nvSpPr>
        <p:spPr>
          <a:xfrm>
            <a:off x="2507533" y="2550500"/>
            <a:ext cx="1736613" cy="1446550"/>
          </a:xfrm>
          <a:prstGeom prst="rect">
            <a:avLst/>
          </a:prstGeom>
          <a:noFill/>
        </p:spPr>
        <p:txBody>
          <a:bodyPr wrap="square" rtlCol="0">
            <a:spAutoFit/>
          </a:bodyPr>
          <a:lstStyle/>
          <a:p>
            <a:r>
              <a:rPr lang="en-CA" sz="1100" dirty="0"/>
              <a:t>Observed diversity shaped by local habitat that may vary at small spatial scales. Nearby samples are distinct. Turnover is observable (and expected) over short or large distances.</a:t>
            </a:r>
          </a:p>
        </p:txBody>
      </p:sp>
      <p:sp>
        <p:nvSpPr>
          <p:cNvPr id="1213" name="TextBox 1212">
            <a:extLst>
              <a:ext uri="{FF2B5EF4-FFF2-40B4-BE49-F238E27FC236}">
                <a16:creationId xmlns:a16="http://schemas.microsoft.com/office/drawing/2014/main" id="{561EF5DD-8FBA-98BB-DCD2-02ED7F35C36D}"/>
              </a:ext>
            </a:extLst>
          </p:cNvPr>
          <p:cNvSpPr txBox="1"/>
          <p:nvPr/>
        </p:nvSpPr>
        <p:spPr>
          <a:xfrm>
            <a:off x="4299657" y="2553636"/>
            <a:ext cx="1736612" cy="1446550"/>
          </a:xfrm>
          <a:prstGeom prst="rect">
            <a:avLst/>
          </a:prstGeom>
          <a:noFill/>
        </p:spPr>
        <p:txBody>
          <a:bodyPr wrap="square" rtlCol="0">
            <a:spAutoFit/>
          </a:bodyPr>
          <a:lstStyle/>
          <a:p>
            <a:r>
              <a:rPr lang="en-CA" sz="1100" dirty="0"/>
              <a:t>Observed diversity shaped by habitat mosaic – varying at larger spatial scales. Nearby samples </a:t>
            </a:r>
            <a:r>
              <a:rPr lang="en-CA" sz="1100" b="1" dirty="0"/>
              <a:t>may appear </a:t>
            </a:r>
            <a:r>
              <a:rPr lang="en-CA" sz="1100" dirty="0"/>
              <a:t>homogenized. Little turnover is observable over short distances.</a:t>
            </a:r>
          </a:p>
        </p:txBody>
      </p:sp>
      <p:sp>
        <p:nvSpPr>
          <p:cNvPr id="1214" name="TextBox 1213">
            <a:extLst>
              <a:ext uri="{FF2B5EF4-FFF2-40B4-BE49-F238E27FC236}">
                <a16:creationId xmlns:a16="http://schemas.microsoft.com/office/drawing/2014/main" id="{0AADFDF8-3C6C-22F5-2099-63014C3C240F}"/>
              </a:ext>
            </a:extLst>
          </p:cNvPr>
          <p:cNvSpPr txBox="1"/>
          <p:nvPr/>
        </p:nvSpPr>
        <p:spPr>
          <a:xfrm>
            <a:off x="6095350" y="2560746"/>
            <a:ext cx="1736612" cy="1446550"/>
          </a:xfrm>
          <a:prstGeom prst="rect">
            <a:avLst/>
          </a:prstGeom>
          <a:noFill/>
        </p:spPr>
        <p:txBody>
          <a:bodyPr wrap="square" rtlCol="0">
            <a:spAutoFit/>
          </a:bodyPr>
          <a:lstStyle/>
          <a:p>
            <a:r>
              <a:rPr lang="en-CA" sz="1100" dirty="0"/>
              <a:t>Observed diversity is shaped by habitat mosaic. Nearby samples overlap and </a:t>
            </a:r>
            <a:r>
              <a:rPr lang="en-CA" sz="1100" b="1" dirty="0"/>
              <a:t>are</a:t>
            </a:r>
            <a:r>
              <a:rPr lang="en-CA" sz="1100" dirty="0"/>
              <a:t> homogenized. Adjacent samples are not independent. Little turnover is observable over short distances.</a:t>
            </a:r>
          </a:p>
        </p:txBody>
      </p:sp>
      <p:sp>
        <p:nvSpPr>
          <p:cNvPr id="1215" name="Rectangle 1214">
            <a:extLst>
              <a:ext uri="{FF2B5EF4-FFF2-40B4-BE49-F238E27FC236}">
                <a16:creationId xmlns:a16="http://schemas.microsoft.com/office/drawing/2014/main" id="{108128AD-F6C8-2425-F623-9777607FF31D}"/>
              </a:ext>
            </a:extLst>
          </p:cNvPr>
          <p:cNvSpPr/>
          <p:nvPr/>
        </p:nvSpPr>
        <p:spPr>
          <a:xfrm>
            <a:off x="4673881" y="2166205"/>
            <a:ext cx="123869" cy="129459"/>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6" name="Rectangle 1215">
            <a:extLst>
              <a:ext uri="{FF2B5EF4-FFF2-40B4-BE49-F238E27FC236}">
                <a16:creationId xmlns:a16="http://schemas.microsoft.com/office/drawing/2014/main" id="{47B030D2-C2D1-2D3A-5B13-BE67B1FD8F22}"/>
              </a:ext>
            </a:extLst>
          </p:cNvPr>
          <p:cNvSpPr/>
          <p:nvPr/>
        </p:nvSpPr>
        <p:spPr>
          <a:xfrm>
            <a:off x="4550012" y="2166204"/>
            <a:ext cx="123869" cy="129459"/>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7" name="TextBox 1216">
            <a:extLst>
              <a:ext uri="{FF2B5EF4-FFF2-40B4-BE49-F238E27FC236}">
                <a16:creationId xmlns:a16="http://schemas.microsoft.com/office/drawing/2014/main" id="{9A1A939E-F0FA-99AA-2F05-8322CE99EE69}"/>
              </a:ext>
            </a:extLst>
          </p:cNvPr>
          <p:cNvSpPr txBox="1"/>
          <p:nvPr/>
        </p:nvSpPr>
        <p:spPr>
          <a:xfrm>
            <a:off x="2196393" y="2127759"/>
            <a:ext cx="630538" cy="400110"/>
          </a:xfrm>
          <a:prstGeom prst="rect">
            <a:avLst/>
          </a:prstGeom>
          <a:noFill/>
        </p:spPr>
        <p:txBody>
          <a:bodyPr wrap="square" rtlCol="0">
            <a:spAutoFit/>
          </a:bodyPr>
          <a:lstStyle/>
          <a:p>
            <a:r>
              <a:rPr lang="en-CA" sz="1000" dirty="0"/>
              <a:t>Habitats sampled</a:t>
            </a:r>
          </a:p>
        </p:txBody>
      </p:sp>
      <p:sp>
        <p:nvSpPr>
          <p:cNvPr id="1218" name="Rectangle 1217">
            <a:extLst>
              <a:ext uri="{FF2B5EF4-FFF2-40B4-BE49-F238E27FC236}">
                <a16:creationId xmlns:a16="http://schemas.microsoft.com/office/drawing/2014/main" id="{9EEFD571-4331-9422-31AE-59E461BD5F3E}"/>
              </a:ext>
            </a:extLst>
          </p:cNvPr>
          <p:cNvSpPr/>
          <p:nvPr/>
        </p:nvSpPr>
        <p:spPr>
          <a:xfrm>
            <a:off x="4797750" y="2166204"/>
            <a:ext cx="123869" cy="129459"/>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9" name="Rectangle 1218">
            <a:extLst>
              <a:ext uri="{FF2B5EF4-FFF2-40B4-BE49-F238E27FC236}">
                <a16:creationId xmlns:a16="http://schemas.microsoft.com/office/drawing/2014/main" id="{9AF6B931-5348-C1CF-2CA2-77142119D943}"/>
              </a:ext>
            </a:extLst>
          </p:cNvPr>
          <p:cNvSpPr/>
          <p:nvPr/>
        </p:nvSpPr>
        <p:spPr>
          <a:xfrm>
            <a:off x="5660136" y="2165527"/>
            <a:ext cx="123869" cy="129302"/>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0" name="Rectangle 1219">
            <a:extLst>
              <a:ext uri="{FF2B5EF4-FFF2-40B4-BE49-F238E27FC236}">
                <a16:creationId xmlns:a16="http://schemas.microsoft.com/office/drawing/2014/main" id="{F5C37CB3-5CC6-089F-00CD-9644718E8BC0}"/>
              </a:ext>
            </a:extLst>
          </p:cNvPr>
          <p:cNvSpPr/>
          <p:nvPr/>
        </p:nvSpPr>
        <p:spPr>
          <a:xfrm>
            <a:off x="5539322" y="2165527"/>
            <a:ext cx="123869" cy="129459"/>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1" name="Rectangle 1220">
            <a:extLst>
              <a:ext uri="{FF2B5EF4-FFF2-40B4-BE49-F238E27FC236}">
                <a16:creationId xmlns:a16="http://schemas.microsoft.com/office/drawing/2014/main" id="{CAE32624-4E72-9327-8552-A76F2458DE76}"/>
              </a:ext>
            </a:extLst>
          </p:cNvPr>
          <p:cNvSpPr/>
          <p:nvPr/>
        </p:nvSpPr>
        <p:spPr>
          <a:xfrm>
            <a:off x="5415453" y="2165526"/>
            <a:ext cx="123869" cy="129459"/>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2" name="Rectangle 1221">
            <a:extLst>
              <a:ext uri="{FF2B5EF4-FFF2-40B4-BE49-F238E27FC236}">
                <a16:creationId xmlns:a16="http://schemas.microsoft.com/office/drawing/2014/main" id="{2A6D9864-B2CB-A26B-A9E3-4A3B25869E11}"/>
              </a:ext>
            </a:extLst>
          </p:cNvPr>
          <p:cNvSpPr/>
          <p:nvPr/>
        </p:nvSpPr>
        <p:spPr>
          <a:xfrm>
            <a:off x="2882390" y="2166397"/>
            <a:ext cx="123869" cy="129459"/>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3" name="Rectangle 1222">
            <a:extLst>
              <a:ext uri="{FF2B5EF4-FFF2-40B4-BE49-F238E27FC236}">
                <a16:creationId xmlns:a16="http://schemas.microsoft.com/office/drawing/2014/main" id="{94AD63CB-0AC4-14A6-32F9-C5688C009BEC}"/>
              </a:ext>
            </a:extLst>
          </p:cNvPr>
          <p:cNvSpPr/>
          <p:nvPr/>
        </p:nvSpPr>
        <p:spPr>
          <a:xfrm>
            <a:off x="2879334" y="2333434"/>
            <a:ext cx="123869" cy="129459"/>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4" name="Rectangle 1223">
            <a:extLst>
              <a:ext uri="{FF2B5EF4-FFF2-40B4-BE49-F238E27FC236}">
                <a16:creationId xmlns:a16="http://schemas.microsoft.com/office/drawing/2014/main" id="{27A936FF-E67B-EF91-18D2-CD8727B98C87}"/>
              </a:ext>
            </a:extLst>
          </p:cNvPr>
          <p:cNvSpPr/>
          <p:nvPr/>
        </p:nvSpPr>
        <p:spPr>
          <a:xfrm>
            <a:off x="6408480" y="2261651"/>
            <a:ext cx="123869" cy="129459"/>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5" name="Rectangle 1224">
            <a:extLst>
              <a:ext uri="{FF2B5EF4-FFF2-40B4-BE49-F238E27FC236}">
                <a16:creationId xmlns:a16="http://schemas.microsoft.com/office/drawing/2014/main" id="{A989779D-D77F-5C6E-ADEF-3B5EB24F94A6}"/>
              </a:ext>
            </a:extLst>
          </p:cNvPr>
          <p:cNvSpPr/>
          <p:nvPr/>
        </p:nvSpPr>
        <p:spPr>
          <a:xfrm>
            <a:off x="6284611" y="2261650"/>
            <a:ext cx="123869" cy="129459"/>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6" name="Rectangle 1225">
            <a:extLst>
              <a:ext uri="{FF2B5EF4-FFF2-40B4-BE49-F238E27FC236}">
                <a16:creationId xmlns:a16="http://schemas.microsoft.com/office/drawing/2014/main" id="{30A08232-F689-DE36-3735-088752D9E8AE}"/>
              </a:ext>
            </a:extLst>
          </p:cNvPr>
          <p:cNvSpPr/>
          <p:nvPr/>
        </p:nvSpPr>
        <p:spPr>
          <a:xfrm>
            <a:off x="6532349" y="2261650"/>
            <a:ext cx="123869" cy="129459"/>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7" name="Rectangle 1226">
            <a:extLst>
              <a:ext uri="{FF2B5EF4-FFF2-40B4-BE49-F238E27FC236}">
                <a16:creationId xmlns:a16="http://schemas.microsoft.com/office/drawing/2014/main" id="{55CBD0BC-DADD-16C4-D384-87DE837D1BA8}"/>
              </a:ext>
            </a:extLst>
          </p:cNvPr>
          <p:cNvSpPr/>
          <p:nvPr/>
        </p:nvSpPr>
        <p:spPr>
          <a:xfrm>
            <a:off x="7385197" y="2261807"/>
            <a:ext cx="123869" cy="129302"/>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8" name="Rectangle 1227">
            <a:extLst>
              <a:ext uri="{FF2B5EF4-FFF2-40B4-BE49-F238E27FC236}">
                <a16:creationId xmlns:a16="http://schemas.microsoft.com/office/drawing/2014/main" id="{B1C4B33E-F6B4-E05D-10A3-642D16156D6F}"/>
              </a:ext>
            </a:extLst>
          </p:cNvPr>
          <p:cNvSpPr/>
          <p:nvPr/>
        </p:nvSpPr>
        <p:spPr>
          <a:xfrm>
            <a:off x="7262795" y="2261807"/>
            <a:ext cx="123869" cy="129459"/>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9" name="Rectangle 1228">
            <a:extLst>
              <a:ext uri="{FF2B5EF4-FFF2-40B4-BE49-F238E27FC236}">
                <a16:creationId xmlns:a16="http://schemas.microsoft.com/office/drawing/2014/main" id="{D8472942-74EE-92BD-E37C-372BE3A7EFE7}"/>
              </a:ext>
            </a:extLst>
          </p:cNvPr>
          <p:cNvSpPr/>
          <p:nvPr/>
        </p:nvSpPr>
        <p:spPr>
          <a:xfrm>
            <a:off x="7138926" y="2261806"/>
            <a:ext cx="123869" cy="129459"/>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0" name="Rectangle 1229">
            <a:extLst>
              <a:ext uri="{FF2B5EF4-FFF2-40B4-BE49-F238E27FC236}">
                <a16:creationId xmlns:a16="http://schemas.microsoft.com/office/drawing/2014/main" id="{3E76E8BF-8616-7796-7682-D36E64E72ACF}"/>
              </a:ext>
            </a:extLst>
          </p:cNvPr>
          <p:cNvSpPr/>
          <p:nvPr/>
        </p:nvSpPr>
        <p:spPr>
          <a:xfrm>
            <a:off x="6656218" y="2261492"/>
            <a:ext cx="123869" cy="129459"/>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1" name="Rectangle 1230">
            <a:extLst>
              <a:ext uri="{FF2B5EF4-FFF2-40B4-BE49-F238E27FC236}">
                <a16:creationId xmlns:a16="http://schemas.microsoft.com/office/drawing/2014/main" id="{74371140-1BC9-C97E-AE2B-0BAAE4D2B380}"/>
              </a:ext>
            </a:extLst>
          </p:cNvPr>
          <p:cNvSpPr/>
          <p:nvPr/>
        </p:nvSpPr>
        <p:spPr>
          <a:xfrm>
            <a:off x="7509611" y="2261650"/>
            <a:ext cx="123869" cy="129459"/>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3" name="Arrow: Right 1232">
            <a:extLst>
              <a:ext uri="{FF2B5EF4-FFF2-40B4-BE49-F238E27FC236}">
                <a16:creationId xmlns:a16="http://schemas.microsoft.com/office/drawing/2014/main" id="{8188BA92-A8A1-8BAE-2315-DBC96C95364A}"/>
              </a:ext>
            </a:extLst>
          </p:cNvPr>
          <p:cNvSpPr/>
          <p:nvPr/>
        </p:nvSpPr>
        <p:spPr>
          <a:xfrm flipH="1">
            <a:off x="2562214" y="4014039"/>
            <a:ext cx="5045725" cy="366636"/>
          </a:xfrm>
          <a:prstGeom prst="rightArrow">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Importance of local habitat </a:t>
            </a:r>
          </a:p>
        </p:txBody>
      </p:sp>
      <p:sp>
        <p:nvSpPr>
          <p:cNvPr id="1234" name="Arrow: Right 1233">
            <a:extLst>
              <a:ext uri="{FF2B5EF4-FFF2-40B4-BE49-F238E27FC236}">
                <a16:creationId xmlns:a16="http://schemas.microsoft.com/office/drawing/2014/main" id="{3B3F141B-AFD8-004D-B684-78818B44576E}"/>
              </a:ext>
            </a:extLst>
          </p:cNvPr>
          <p:cNvSpPr/>
          <p:nvPr/>
        </p:nvSpPr>
        <p:spPr>
          <a:xfrm>
            <a:off x="2562214" y="4391252"/>
            <a:ext cx="5045725" cy="366636"/>
          </a:xfrm>
          <a:prstGeom prst="rightArrow">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Importance of habitat mosaic (at increasingly larger scales)</a:t>
            </a:r>
          </a:p>
        </p:txBody>
      </p:sp>
      <p:sp>
        <p:nvSpPr>
          <p:cNvPr id="1235" name="Rectangle 1234">
            <a:extLst>
              <a:ext uri="{FF2B5EF4-FFF2-40B4-BE49-F238E27FC236}">
                <a16:creationId xmlns:a16="http://schemas.microsoft.com/office/drawing/2014/main" id="{CB91DDE5-91DF-523C-010D-54ECAEA04E03}"/>
              </a:ext>
            </a:extLst>
          </p:cNvPr>
          <p:cNvSpPr/>
          <p:nvPr/>
        </p:nvSpPr>
        <p:spPr>
          <a:xfrm>
            <a:off x="3747831" y="2166606"/>
            <a:ext cx="123869" cy="129459"/>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6" name="Rectangle 1235">
            <a:extLst>
              <a:ext uri="{FF2B5EF4-FFF2-40B4-BE49-F238E27FC236}">
                <a16:creationId xmlns:a16="http://schemas.microsoft.com/office/drawing/2014/main" id="{351FAE56-FAA9-02DA-07BF-4C90C33C2A8D}"/>
              </a:ext>
            </a:extLst>
          </p:cNvPr>
          <p:cNvSpPr/>
          <p:nvPr/>
        </p:nvSpPr>
        <p:spPr>
          <a:xfrm>
            <a:off x="3747831" y="2333680"/>
            <a:ext cx="123869" cy="129459"/>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7" name="Rectangle 1236">
            <a:extLst>
              <a:ext uri="{FF2B5EF4-FFF2-40B4-BE49-F238E27FC236}">
                <a16:creationId xmlns:a16="http://schemas.microsoft.com/office/drawing/2014/main" id="{09326A4F-5367-2F02-02C8-61AD35E38FCE}"/>
              </a:ext>
            </a:extLst>
          </p:cNvPr>
          <p:cNvSpPr/>
          <p:nvPr/>
        </p:nvSpPr>
        <p:spPr>
          <a:xfrm>
            <a:off x="4673881" y="2333196"/>
            <a:ext cx="123869" cy="129459"/>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8" name="Rectangle 1237">
            <a:extLst>
              <a:ext uri="{FF2B5EF4-FFF2-40B4-BE49-F238E27FC236}">
                <a16:creationId xmlns:a16="http://schemas.microsoft.com/office/drawing/2014/main" id="{8B889EF0-6888-815D-1994-2E4B3A44C34D}"/>
              </a:ext>
            </a:extLst>
          </p:cNvPr>
          <p:cNvSpPr/>
          <p:nvPr/>
        </p:nvSpPr>
        <p:spPr>
          <a:xfrm>
            <a:off x="4550012" y="2333195"/>
            <a:ext cx="123869" cy="129459"/>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9" name="Rectangle 1238">
            <a:extLst>
              <a:ext uri="{FF2B5EF4-FFF2-40B4-BE49-F238E27FC236}">
                <a16:creationId xmlns:a16="http://schemas.microsoft.com/office/drawing/2014/main" id="{628A8274-DBEA-BB8A-7D6A-5ABA7F8F1186}"/>
              </a:ext>
            </a:extLst>
          </p:cNvPr>
          <p:cNvSpPr/>
          <p:nvPr/>
        </p:nvSpPr>
        <p:spPr>
          <a:xfrm>
            <a:off x="4797750" y="2333195"/>
            <a:ext cx="123869" cy="129459"/>
          </a:xfrm>
          <a:prstGeom prst="rect">
            <a:avLst/>
          </a:prstGeom>
          <a:solidFill>
            <a:schemeClr val="accent1">
              <a:lumMod val="60000"/>
              <a:lumOff val="4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0" name="Rectangle 1239">
            <a:extLst>
              <a:ext uri="{FF2B5EF4-FFF2-40B4-BE49-F238E27FC236}">
                <a16:creationId xmlns:a16="http://schemas.microsoft.com/office/drawing/2014/main" id="{396D8606-E80C-677C-B530-13138C066A0D}"/>
              </a:ext>
            </a:extLst>
          </p:cNvPr>
          <p:cNvSpPr/>
          <p:nvPr/>
        </p:nvSpPr>
        <p:spPr>
          <a:xfrm>
            <a:off x="5660136" y="2332518"/>
            <a:ext cx="123869" cy="129302"/>
          </a:xfrm>
          <a:prstGeom prst="rect">
            <a:avLst/>
          </a:prstGeom>
          <a:solidFill>
            <a:schemeClr val="bg1">
              <a:lumMod val="8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1" name="Rectangle 1240">
            <a:extLst>
              <a:ext uri="{FF2B5EF4-FFF2-40B4-BE49-F238E27FC236}">
                <a16:creationId xmlns:a16="http://schemas.microsoft.com/office/drawing/2014/main" id="{E4859FD3-A54D-2D50-AC4B-73F9FC3968B4}"/>
              </a:ext>
            </a:extLst>
          </p:cNvPr>
          <p:cNvSpPr/>
          <p:nvPr/>
        </p:nvSpPr>
        <p:spPr>
          <a:xfrm>
            <a:off x="5539322" y="2332518"/>
            <a:ext cx="123869" cy="129459"/>
          </a:xfrm>
          <a:prstGeom prst="rect">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2" name="Rectangle 1241">
            <a:extLst>
              <a:ext uri="{FF2B5EF4-FFF2-40B4-BE49-F238E27FC236}">
                <a16:creationId xmlns:a16="http://schemas.microsoft.com/office/drawing/2014/main" id="{BC337151-C5B5-9A90-C992-AEA7EF2DD07C}"/>
              </a:ext>
            </a:extLst>
          </p:cNvPr>
          <p:cNvSpPr/>
          <p:nvPr/>
        </p:nvSpPr>
        <p:spPr>
          <a:xfrm>
            <a:off x="5415453" y="2332517"/>
            <a:ext cx="123869" cy="129459"/>
          </a:xfrm>
          <a:prstGeom prst="rect">
            <a:avLst/>
          </a:prstGeom>
          <a:solidFill>
            <a:schemeClr val="accent2">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4" name="TextBox 1243">
            <a:extLst>
              <a:ext uri="{FF2B5EF4-FFF2-40B4-BE49-F238E27FC236}">
                <a16:creationId xmlns:a16="http://schemas.microsoft.com/office/drawing/2014/main" id="{2ADE03D7-B7D0-838C-91C0-B759A04A7DA5}"/>
              </a:ext>
            </a:extLst>
          </p:cNvPr>
          <p:cNvSpPr txBox="1"/>
          <p:nvPr/>
        </p:nvSpPr>
        <p:spPr>
          <a:xfrm>
            <a:off x="2168714" y="4891213"/>
            <a:ext cx="5934596" cy="1615827"/>
          </a:xfrm>
          <a:prstGeom prst="rect">
            <a:avLst/>
          </a:prstGeom>
          <a:noFill/>
        </p:spPr>
        <p:txBody>
          <a:bodyPr wrap="square">
            <a:spAutoFit/>
          </a:bodyPr>
          <a:lstStyle/>
          <a:p>
            <a:r>
              <a:rPr lang="en-CA" sz="1100" dirty="0"/>
              <a:t>Figure X. Hypothetical survey design highlighting some of the potential biases when observing ecological patterns (</a:t>
            </a:r>
            <a:r>
              <a:rPr lang="en-CA" sz="1100"/>
              <a:t>e.g., turnover</a:t>
            </a:r>
            <a:r>
              <a:rPr lang="en-CA" sz="1100" dirty="0"/>
              <a:t>) across different sample grains. Four sites are sampled across spatial and environmental gradients at increasingly larger sample grains. A) When sample grains span only single habitats, patterns in diversity associated with these habitats may be observed (even at short pairwise distances). B) When a sample grain spans multiple habitats, patterns in diversity associated with habitat may not me observed. Observed patterns may reflect emergent effects of the sampled area. Furthermore, emergent effects may be unique to certain areas or regions containing novel habitat features. C) When sample a sample grain overlaps with another, samples are homogenized and not independent.</a:t>
            </a:r>
          </a:p>
        </p:txBody>
      </p:sp>
      <p:sp>
        <p:nvSpPr>
          <p:cNvPr id="2" name="TextBox 1">
            <a:extLst>
              <a:ext uri="{FF2B5EF4-FFF2-40B4-BE49-F238E27FC236}">
                <a16:creationId xmlns:a16="http://schemas.microsoft.com/office/drawing/2014/main" id="{F1A4C385-F853-167D-F24D-B2364F4D2F50}"/>
              </a:ext>
            </a:extLst>
          </p:cNvPr>
          <p:cNvSpPr txBox="1"/>
          <p:nvPr/>
        </p:nvSpPr>
        <p:spPr>
          <a:xfrm rot="16200000">
            <a:off x="1808875" y="1305549"/>
            <a:ext cx="1127168" cy="276999"/>
          </a:xfrm>
          <a:prstGeom prst="rect">
            <a:avLst/>
          </a:prstGeom>
          <a:noFill/>
        </p:spPr>
        <p:txBody>
          <a:bodyPr wrap="none" rtlCol="0">
            <a:spAutoFit/>
          </a:bodyPr>
          <a:lstStyle/>
          <a:p>
            <a:r>
              <a:rPr lang="en-CA" sz="1200" dirty="0"/>
              <a:t>Habitat Mosaic</a:t>
            </a:r>
          </a:p>
        </p:txBody>
      </p:sp>
    </p:spTree>
    <p:extLst>
      <p:ext uri="{BB962C8B-B14F-4D97-AF65-F5344CB8AC3E}">
        <p14:creationId xmlns:p14="http://schemas.microsoft.com/office/powerpoint/2010/main" val="238472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TextBox 1211">
            <a:extLst>
              <a:ext uri="{FF2B5EF4-FFF2-40B4-BE49-F238E27FC236}">
                <a16:creationId xmlns:a16="http://schemas.microsoft.com/office/drawing/2014/main" id="{17A875F7-D640-63D7-9F84-896EDC837C31}"/>
              </a:ext>
            </a:extLst>
          </p:cNvPr>
          <p:cNvSpPr txBox="1"/>
          <p:nvPr/>
        </p:nvSpPr>
        <p:spPr>
          <a:xfrm>
            <a:off x="9196150" y="527066"/>
            <a:ext cx="1736613" cy="1446550"/>
          </a:xfrm>
          <a:prstGeom prst="rect">
            <a:avLst/>
          </a:prstGeom>
          <a:noFill/>
        </p:spPr>
        <p:txBody>
          <a:bodyPr wrap="square" rtlCol="0">
            <a:spAutoFit/>
          </a:bodyPr>
          <a:lstStyle/>
          <a:p>
            <a:r>
              <a:rPr lang="en-CA" sz="1100" dirty="0"/>
              <a:t>Observed diversity shaped by local habitat that may vary at small spatial scales. Nearby samples are distinct. Turnover is observable (and expected) over short or large distances.</a:t>
            </a:r>
          </a:p>
        </p:txBody>
      </p:sp>
      <p:sp>
        <p:nvSpPr>
          <p:cNvPr id="1213" name="TextBox 1212">
            <a:extLst>
              <a:ext uri="{FF2B5EF4-FFF2-40B4-BE49-F238E27FC236}">
                <a16:creationId xmlns:a16="http://schemas.microsoft.com/office/drawing/2014/main" id="{561EF5DD-8FBA-98BB-DCD2-02ED7F35C36D}"/>
              </a:ext>
            </a:extLst>
          </p:cNvPr>
          <p:cNvSpPr txBox="1"/>
          <p:nvPr/>
        </p:nvSpPr>
        <p:spPr>
          <a:xfrm>
            <a:off x="9127301" y="2518063"/>
            <a:ext cx="1736612" cy="1446550"/>
          </a:xfrm>
          <a:prstGeom prst="rect">
            <a:avLst/>
          </a:prstGeom>
          <a:noFill/>
        </p:spPr>
        <p:txBody>
          <a:bodyPr wrap="square" rtlCol="0">
            <a:spAutoFit/>
          </a:bodyPr>
          <a:lstStyle/>
          <a:p>
            <a:r>
              <a:rPr lang="en-CA" sz="1100" dirty="0"/>
              <a:t>Observed diversity shaped by habitat mosaic – varying at larger spatial scales. Nearby samples </a:t>
            </a:r>
            <a:r>
              <a:rPr lang="en-CA" sz="1100" b="1" dirty="0"/>
              <a:t>may appear </a:t>
            </a:r>
            <a:r>
              <a:rPr lang="en-CA" sz="1100" dirty="0"/>
              <a:t>homogenized. Little turnover is observable over short distances.</a:t>
            </a:r>
          </a:p>
        </p:txBody>
      </p:sp>
      <p:sp>
        <p:nvSpPr>
          <p:cNvPr id="1214" name="TextBox 1213">
            <a:extLst>
              <a:ext uri="{FF2B5EF4-FFF2-40B4-BE49-F238E27FC236}">
                <a16:creationId xmlns:a16="http://schemas.microsoft.com/office/drawing/2014/main" id="{0AADFDF8-3C6C-22F5-2099-63014C3C240F}"/>
              </a:ext>
            </a:extLst>
          </p:cNvPr>
          <p:cNvSpPr txBox="1"/>
          <p:nvPr/>
        </p:nvSpPr>
        <p:spPr>
          <a:xfrm>
            <a:off x="9017844" y="4153526"/>
            <a:ext cx="1736612" cy="1446550"/>
          </a:xfrm>
          <a:prstGeom prst="rect">
            <a:avLst/>
          </a:prstGeom>
          <a:noFill/>
        </p:spPr>
        <p:txBody>
          <a:bodyPr wrap="square" rtlCol="0">
            <a:spAutoFit/>
          </a:bodyPr>
          <a:lstStyle/>
          <a:p>
            <a:r>
              <a:rPr lang="en-CA" sz="1100" dirty="0"/>
              <a:t>Observed diversity is shaped by habitat mosaic. Nearby samples overlap and </a:t>
            </a:r>
            <a:r>
              <a:rPr lang="en-CA" sz="1100" b="1" dirty="0"/>
              <a:t>are</a:t>
            </a:r>
            <a:r>
              <a:rPr lang="en-CA" sz="1100" dirty="0"/>
              <a:t> homogenized. Adjacent samples are not independent. Little turnover is observable over short distances.</a:t>
            </a:r>
          </a:p>
        </p:txBody>
      </p:sp>
      <p:sp>
        <p:nvSpPr>
          <p:cNvPr id="1244" name="TextBox 1243">
            <a:extLst>
              <a:ext uri="{FF2B5EF4-FFF2-40B4-BE49-F238E27FC236}">
                <a16:creationId xmlns:a16="http://schemas.microsoft.com/office/drawing/2014/main" id="{2ADE03D7-B7D0-838C-91C0-B759A04A7DA5}"/>
              </a:ext>
            </a:extLst>
          </p:cNvPr>
          <p:cNvSpPr txBox="1"/>
          <p:nvPr/>
        </p:nvSpPr>
        <p:spPr>
          <a:xfrm>
            <a:off x="2233959" y="3253740"/>
            <a:ext cx="5709891" cy="1785104"/>
          </a:xfrm>
          <a:prstGeom prst="rect">
            <a:avLst/>
          </a:prstGeom>
          <a:noFill/>
        </p:spPr>
        <p:txBody>
          <a:bodyPr wrap="square">
            <a:spAutoFit/>
          </a:bodyPr>
          <a:lstStyle/>
          <a:p>
            <a:r>
              <a:rPr lang="en-CA" sz="1100"/>
              <a:t>Figure 1. </a:t>
            </a:r>
            <a:r>
              <a:rPr lang="en-CA" sz="1100" dirty="0"/>
              <a:t>Hypothetical survey design highlighting some potential biases when observing ecological patterns (e.g., turnover) across different sample grains. Four sites are sampled across spatial and environmental gradients at increasingly larger sample grains. A) When sample grains span only single habitats, patterns in diversity associated with these habitats may be observed (even at short pairwise distances). Turnover is observable (and expected) over short or large distances. B) When a sample grain spans multiple habitats, patterns in diversity associated with habitat may not me observed. Observed patterns may reflect emergent effects of the sampled area. Furthermore, emergent effects may be unique to certain areas or regions containing novel habitat features. I.e., turnover may be low. C) When sample a sample grain overlaps with another, samples are homogenized and not independent.</a:t>
            </a:r>
          </a:p>
        </p:txBody>
      </p:sp>
      <p:grpSp>
        <p:nvGrpSpPr>
          <p:cNvPr id="3" name="Group 2">
            <a:extLst>
              <a:ext uri="{FF2B5EF4-FFF2-40B4-BE49-F238E27FC236}">
                <a16:creationId xmlns:a16="http://schemas.microsoft.com/office/drawing/2014/main" id="{58B65CB2-59C1-1B44-9EC9-A3269D759B7E}"/>
              </a:ext>
            </a:extLst>
          </p:cNvPr>
          <p:cNvGrpSpPr/>
          <p:nvPr/>
        </p:nvGrpSpPr>
        <p:grpSpPr>
          <a:xfrm>
            <a:off x="2223027" y="286871"/>
            <a:ext cx="5720823" cy="2966869"/>
            <a:chOff x="2223027" y="286871"/>
            <a:chExt cx="5720823" cy="2966869"/>
          </a:xfrm>
        </p:grpSpPr>
        <p:pic>
          <p:nvPicPr>
            <p:cNvPr id="9" name="Picture 8" descr="A colorful squares with blue and green squares&#10;&#10;Description automatically generated with medium confidence">
              <a:extLst>
                <a:ext uri="{FF2B5EF4-FFF2-40B4-BE49-F238E27FC236}">
                  <a16:creationId xmlns:a16="http://schemas.microsoft.com/office/drawing/2014/main" id="{F6170F68-8623-410A-FF18-25724AFF9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1677" y="805358"/>
              <a:ext cx="1744783" cy="1292620"/>
            </a:xfrm>
            <a:prstGeom prst="rect">
              <a:avLst/>
            </a:prstGeom>
          </p:spPr>
        </p:pic>
        <p:pic>
          <p:nvPicPr>
            <p:cNvPr id="7" name="Picture 6" descr="A colorful squares with blue and green squares&#10;&#10;Description automatically generated with medium confidence">
              <a:extLst>
                <a:ext uri="{FF2B5EF4-FFF2-40B4-BE49-F238E27FC236}">
                  <a16:creationId xmlns:a16="http://schemas.microsoft.com/office/drawing/2014/main" id="{02673300-9AD1-81DD-B4F9-9308F39E8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693" y="805358"/>
              <a:ext cx="1744783" cy="1292620"/>
            </a:xfrm>
            <a:prstGeom prst="rect">
              <a:avLst/>
            </a:prstGeom>
          </p:spPr>
        </p:pic>
        <p:sp>
          <p:nvSpPr>
            <p:cNvPr id="1245" name="Rectangle 1244">
              <a:extLst>
                <a:ext uri="{FF2B5EF4-FFF2-40B4-BE49-F238E27FC236}">
                  <a16:creationId xmlns:a16="http://schemas.microsoft.com/office/drawing/2014/main" id="{A579A009-795A-C518-75D5-889CD523A984}"/>
                </a:ext>
              </a:extLst>
            </p:cNvPr>
            <p:cNvSpPr/>
            <p:nvPr/>
          </p:nvSpPr>
          <p:spPr>
            <a:xfrm>
              <a:off x="2233959" y="286871"/>
              <a:ext cx="5709891" cy="2966869"/>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32" name="Picture 1031" descr="A colorful squares and rectangles&#10;&#10;Description automatically generated">
              <a:extLst>
                <a:ext uri="{FF2B5EF4-FFF2-40B4-BE49-F238E27FC236}">
                  <a16:creationId xmlns:a16="http://schemas.microsoft.com/office/drawing/2014/main" id="{812A9262-2659-67E3-98F1-8257DF0EBB63}"/>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6082170" y="799055"/>
              <a:ext cx="1742335" cy="1294160"/>
            </a:xfrm>
            <a:prstGeom prst="rect">
              <a:avLst/>
            </a:prstGeom>
            <a:ln>
              <a:solidFill>
                <a:schemeClr val="tx1"/>
              </a:solidFill>
            </a:ln>
          </p:spPr>
        </p:pic>
        <p:pic>
          <p:nvPicPr>
            <p:cNvPr id="1034" name="Picture 1033" descr="A colorful squares and rectangles&#10;&#10;Description automatically generated">
              <a:extLst>
                <a:ext uri="{FF2B5EF4-FFF2-40B4-BE49-F238E27FC236}">
                  <a16:creationId xmlns:a16="http://schemas.microsoft.com/office/drawing/2014/main" id="{753608C4-7BEE-A6B5-32EF-3566413DCF69}"/>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4292826" y="799055"/>
              <a:ext cx="1742335" cy="1294160"/>
            </a:xfrm>
            <a:prstGeom prst="rect">
              <a:avLst/>
            </a:prstGeom>
            <a:ln>
              <a:solidFill>
                <a:schemeClr val="tx1"/>
              </a:solidFill>
            </a:ln>
          </p:spPr>
        </p:pic>
        <p:pic>
          <p:nvPicPr>
            <p:cNvPr id="1031" name="Picture 1030" descr="A colorful squares and rectangles&#10;&#10;Description automatically generated">
              <a:extLst>
                <a:ext uri="{FF2B5EF4-FFF2-40B4-BE49-F238E27FC236}">
                  <a16:creationId xmlns:a16="http://schemas.microsoft.com/office/drawing/2014/main" id="{8E0B2ED9-891F-1BD0-919B-6BF606974F6E}"/>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2508156" y="799055"/>
              <a:ext cx="1742335" cy="1294160"/>
            </a:xfrm>
            <a:prstGeom prst="rect">
              <a:avLst/>
            </a:prstGeom>
            <a:ln>
              <a:solidFill>
                <a:schemeClr val="tx1"/>
              </a:solidFill>
            </a:ln>
          </p:spPr>
        </p:pic>
        <p:sp>
          <p:nvSpPr>
            <p:cNvPr id="1029" name="Oval 1028">
              <a:extLst>
                <a:ext uri="{FF2B5EF4-FFF2-40B4-BE49-F238E27FC236}">
                  <a16:creationId xmlns:a16="http://schemas.microsoft.com/office/drawing/2014/main" id="{AB380F7B-D0FD-6236-6DC5-89DB70A1A490}"/>
                </a:ext>
              </a:extLst>
            </p:cNvPr>
            <p:cNvSpPr/>
            <p:nvPr/>
          </p:nvSpPr>
          <p:spPr>
            <a:xfrm>
              <a:off x="6086476" y="807582"/>
              <a:ext cx="864279" cy="895071"/>
            </a:xfrm>
            <a:prstGeom prst="ellipse">
              <a:avLst/>
            </a:prstGeom>
            <a:no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33" name="Oval 1032">
              <a:extLst>
                <a:ext uri="{FF2B5EF4-FFF2-40B4-BE49-F238E27FC236}">
                  <a16:creationId xmlns:a16="http://schemas.microsoft.com/office/drawing/2014/main" id="{4D3D894E-340D-11E0-521A-444CD0F7BEEC}"/>
                </a:ext>
              </a:extLst>
            </p:cNvPr>
            <p:cNvSpPr/>
            <p:nvPr/>
          </p:nvSpPr>
          <p:spPr>
            <a:xfrm>
              <a:off x="6086476" y="1195592"/>
              <a:ext cx="864279" cy="895071"/>
            </a:xfrm>
            <a:prstGeom prst="ellipse">
              <a:avLst/>
            </a:prstGeom>
            <a:no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37" name="Oval 1036">
              <a:extLst>
                <a:ext uri="{FF2B5EF4-FFF2-40B4-BE49-F238E27FC236}">
                  <a16:creationId xmlns:a16="http://schemas.microsoft.com/office/drawing/2014/main" id="{4A9872F3-AF03-7F85-8466-7080EDC0E91D}"/>
                </a:ext>
              </a:extLst>
            </p:cNvPr>
            <p:cNvSpPr/>
            <p:nvPr/>
          </p:nvSpPr>
          <p:spPr>
            <a:xfrm>
              <a:off x="6952657" y="807582"/>
              <a:ext cx="864279" cy="895071"/>
            </a:xfrm>
            <a:prstGeom prst="ellipse">
              <a:avLst/>
            </a:prstGeom>
            <a:no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41" name="Oval 1040">
              <a:extLst>
                <a:ext uri="{FF2B5EF4-FFF2-40B4-BE49-F238E27FC236}">
                  <a16:creationId xmlns:a16="http://schemas.microsoft.com/office/drawing/2014/main" id="{2D495660-AAC9-401C-64AE-FE690454EF2B}"/>
                </a:ext>
              </a:extLst>
            </p:cNvPr>
            <p:cNvSpPr/>
            <p:nvPr/>
          </p:nvSpPr>
          <p:spPr>
            <a:xfrm>
              <a:off x="6952657" y="1195592"/>
              <a:ext cx="864279" cy="895071"/>
            </a:xfrm>
            <a:prstGeom prst="ellipse">
              <a:avLst/>
            </a:prstGeom>
            <a:no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88" name="Oval 1187">
              <a:extLst>
                <a:ext uri="{FF2B5EF4-FFF2-40B4-BE49-F238E27FC236}">
                  <a16:creationId xmlns:a16="http://schemas.microsoft.com/office/drawing/2014/main" id="{915F9715-3ED7-1EFB-123E-95830555BA5C}"/>
                </a:ext>
              </a:extLst>
            </p:cNvPr>
            <p:cNvSpPr/>
            <p:nvPr/>
          </p:nvSpPr>
          <p:spPr>
            <a:xfrm>
              <a:off x="4546150" y="1066582"/>
              <a:ext cx="370707" cy="378618"/>
            </a:xfrm>
            <a:prstGeom prst="ellipse">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90" name="Oval 1189">
              <a:extLst>
                <a:ext uri="{FF2B5EF4-FFF2-40B4-BE49-F238E27FC236}">
                  <a16:creationId xmlns:a16="http://schemas.microsoft.com/office/drawing/2014/main" id="{8870B479-9F55-2FB0-FBED-478D5A43F529}"/>
                </a:ext>
              </a:extLst>
            </p:cNvPr>
            <p:cNvSpPr/>
            <p:nvPr/>
          </p:nvSpPr>
          <p:spPr>
            <a:xfrm>
              <a:off x="4546150" y="1454592"/>
              <a:ext cx="370707" cy="378618"/>
            </a:xfrm>
            <a:prstGeom prst="ellipse">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92" name="Oval 1191">
              <a:extLst>
                <a:ext uri="{FF2B5EF4-FFF2-40B4-BE49-F238E27FC236}">
                  <a16:creationId xmlns:a16="http://schemas.microsoft.com/office/drawing/2014/main" id="{5ED7579D-5A86-6AE3-A751-56462DB8CF26}"/>
                </a:ext>
              </a:extLst>
            </p:cNvPr>
            <p:cNvSpPr/>
            <p:nvPr/>
          </p:nvSpPr>
          <p:spPr>
            <a:xfrm>
              <a:off x="5412331" y="1066582"/>
              <a:ext cx="370708" cy="378618"/>
            </a:xfrm>
            <a:prstGeom prst="ellipse">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94" name="Oval 1193">
              <a:extLst>
                <a:ext uri="{FF2B5EF4-FFF2-40B4-BE49-F238E27FC236}">
                  <a16:creationId xmlns:a16="http://schemas.microsoft.com/office/drawing/2014/main" id="{81C34CB6-133B-25BD-7679-6A259A16B107}"/>
                </a:ext>
              </a:extLst>
            </p:cNvPr>
            <p:cNvSpPr/>
            <p:nvPr/>
          </p:nvSpPr>
          <p:spPr>
            <a:xfrm>
              <a:off x="5412331" y="1454592"/>
              <a:ext cx="370708" cy="378618"/>
            </a:xfrm>
            <a:prstGeom prst="ellipse">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1" name="Oval 190">
              <a:extLst>
                <a:ext uri="{FF2B5EF4-FFF2-40B4-BE49-F238E27FC236}">
                  <a16:creationId xmlns:a16="http://schemas.microsoft.com/office/drawing/2014/main" id="{FBA0713C-17DF-6956-36E2-D472DC95626A}"/>
                </a:ext>
              </a:extLst>
            </p:cNvPr>
            <p:cNvSpPr/>
            <p:nvPr/>
          </p:nvSpPr>
          <p:spPr>
            <a:xfrm>
              <a:off x="2887209" y="1192588"/>
              <a:ext cx="121176" cy="129005"/>
            </a:xfrm>
            <a:prstGeom prst="ellipse">
              <a:avLst/>
            </a:prstGeom>
            <a:noFill/>
            <a:ln w="952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Oval 212">
              <a:extLst>
                <a:ext uri="{FF2B5EF4-FFF2-40B4-BE49-F238E27FC236}">
                  <a16:creationId xmlns:a16="http://schemas.microsoft.com/office/drawing/2014/main" id="{7930EA0D-B689-C9F9-4F1F-3DA54819B9B1}"/>
                </a:ext>
              </a:extLst>
            </p:cNvPr>
            <p:cNvSpPr/>
            <p:nvPr/>
          </p:nvSpPr>
          <p:spPr>
            <a:xfrm>
              <a:off x="2887209" y="1580598"/>
              <a:ext cx="121176" cy="129005"/>
            </a:xfrm>
            <a:prstGeom prst="ellipse">
              <a:avLst/>
            </a:prstGeom>
            <a:noFill/>
            <a:ln w="952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Oval 217">
              <a:extLst>
                <a:ext uri="{FF2B5EF4-FFF2-40B4-BE49-F238E27FC236}">
                  <a16:creationId xmlns:a16="http://schemas.microsoft.com/office/drawing/2014/main" id="{6873FCF3-155F-6869-0492-9BBEFA693E11}"/>
                </a:ext>
              </a:extLst>
            </p:cNvPr>
            <p:cNvSpPr/>
            <p:nvPr/>
          </p:nvSpPr>
          <p:spPr>
            <a:xfrm>
              <a:off x="3756565" y="1192588"/>
              <a:ext cx="121176" cy="129005"/>
            </a:xfrm>
            <a:prstGeom prst="ellipse">
              <a:avLst/>
            </a:prstGeom>
            <a:noFill/>
            <a:ln w="952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3" name="Oval 222">
              <a:extLst>
                <a:ext uri="{FF2B5EF4-FFF2-40B4-BE49-F238E27FC236}">
                  <a16:creationId xmlns:a16="http://schemas.microsoft.com/office/drawing/2014/main" id="{D4F45BC7-B824-954B-3DAB-9555C7A73DB1}"/>
                </a:ext>
              </a:extLst>
            </p:cNvPr>
            <p:cNvSpPr/>
            <p:nvPr/>
          </p:nvSpPr>
          <p:spPr>
            <a:xfrm>
              <a:off x="3756565" y="1580598"/>
              <a:ext cx="121176" cy="129005"/>
            </a:xfrm>
            <a:prstGeom prst="ellipse">
              <a:avLst/>
            </a:prstGeom>
            <a:noFill/>
            <a:ln w="952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F1A4C385-F853-167D-F24D-B2364F4D2F50}"/>
                </a:ext>
              </a:extLst>
            </p:cNvPr>
            <p:cNvSpPr txBox="1"/>
            <p:nvPr/>
          </p:nvSpPr>
          <p:spPr>
            <a:xfrm rot="16200000">
              <a:off x="1820898" y="1305549"/>
              <a:ext cx="1103122" cy="276999"/>
            </a:xfrm>
            <a:prstGeom prst="rect">
              <a:avLst/>
            </a:prstGeom>
            <a:noFill/>
          </p:spPr>
          <p:txBody>
            <a:bodyPr wrap="none" rtlCol="0">
              <a:spAutoFit/>
            </a:bodyPr>
            <a:lstStyle/>
            <a:p>
              <a:r>
                <a:rPr lang="en-CA" sz="1200" dirty="0"/>
                <a:t>habitat mosaic</a:t>
              </a:r>
            </a:p>
          </p:txBody>
        </p:sp>
        <p:sp>
          <p:nvSpPr>
            <p:cNvPr id="1217" name="TextBox 1216">
              <a:extLst>
                <a:ext uri="{FF2B5EF4-FFF2-40B4-BE49-F238E27FC236}">
                  <a16:creationId xmlns:a16="http://schemas.microsoft.com/office/drawing/2014/main" id="{9A1A939E-F0FA-99AA-2F05-8322CE99EE69}"/>
                </a:ext>
              </a:extLst>
            </p:cNvPr>
            <p:cNvSpPr txBox="1"/>
            <p:nvPr/>
          </p:nvSpPr>
          <p:spPr>
            <a:xfrm>
              <a:off x="2223027" y="2095550"/>
              <a:ext cx="630538" cy="400110"/>
            </a:xfrm>
            <a:prstGeom prst="rect">
              <a:avLst/>
            </a:prstGeom>
            <a:noFill/>
          </p:spPr>
          <p:txBody>
            <a:bodyPr wrap="square" rtlCol="0">
              <a:spAutoFit/>
            </a:bodyPr>
            <a:lstStyle/>
            <a:p>
              <a:r>
                <a:rPr lang="en-CA" sz="1000" dirty="0"/>
                <a:t>habitats sampled</a:t>
              </a:r>
            </a:p>
          </p:txBody>
        </p:sp>
        <p:grpSp>
          <p:nvGrpSpPr>
            <p:cNvPr id="34" name="Group 33">
              <a:extLst>
                <a:ext uri="{FF2B5EF4-FFF2-40B4-BE49-F238E27FC236}">
                  <a16:creationId xmlns:a16="http://schemas.microsoft.com/office/drawing/2014/main" id="{67DA69FE-0489-3958-941B-87DD1CE8F543}"/>
                </a:ext>
              </a:extLst>
            </p:cNvPr>
            <p:cNvGrpSpPr/>
            <p:nvPr/>
          </p:nvGrpSpPr>
          <p:grpSpPr>
            <a:xfrm>
              <a:off x="2884826" y="2150481"/>
              <a:ext cx="3881527" cy="299498"/>
              <a:chOff x="2884826" y="2150481"/>
              <a:chExt cx="3881527" cy="299498"/>
            </a:xfrm>
          </p:grpSpPr>
          <p:sp>
            <p:nvSpPr>
              <p:cNvPr id="1222" name="Rectangle 1221">
                <a:extLst>
                  <a:ext uri="{FF2B5EF4-FFF2-40B4-BE49-F238E27FC236}">
                    <a16:creationId xmlns:a16="http://schemas.microsoft.com/office/drawing/2014/main" id="{2A6D9864-B2CB-A26B-A9E3-4A3B25869E11}"/>
                  </a:ext>
                </a:extLst>
              </p:cNvPr>
              <p:cNvSpPr/>
              <p:nvPr/>
            </p:nvSpPr>
            <p:spPr>
              <a:xfrm>
                <a:off x="2884826" y="2152275"/>
                <a:ext cx="123869" cy="129459"/>
              </a:xfrm>
              <a:prstGeom prst="rect">
                <a:avLst/>
              </a:prstGeom>
              <a:solidFill>
                <a:srgbClr val="92D050">
                  <a:alpha val="52000"/>
                </a:srgbClr>
              </a:solidFill>
              <a:ln w="952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23" name="Rectangle 1222">
                <a:extLst>
                  <a:ext uri="{FF2B5EF4-FFF2-40B4-BE49-F238E27FC236}">
                    <a16:creationId xmlns:a16="http://schemas.microsoft.com/office/drawing/2014/main" id="{94AD63CB-0AC4-14A6-32F9-C5688C009BEC}"/>
                  </a:ext>
                </a:extLst>
              </p:cNvPr>
              <p:cNvSpPr/>
              <p:nvPr/>
            </p:nvSpPr>
            <p:spPr>
              <a:xfrm>
                <a:off x="2887043" y="2316403"/>
                <a:ext cx="123869" cy="129459"/>
              </a:xfrm>
              <a:prstGeom prst="rect">
                <a:avLst/>
              </a:prstGeom>
              <a:solidFill>
                <a:schemeClr val="accent2">
                  <a:lumMod val="40000"/>
                  <a:lumOff val="60000"/>
                  <a:alpha val="50000"/>
                </a:schemeClr>
              </a:solidFill>
              <a:ln w="952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 name="Group 14">
                <a:extLst>
                  <a:ext uri="{FF2B5EF4-FFF2-40B4-BE49-F238E27FC236}">
                    <a16:creationId xmlns:a16="http://schemas.microsoft.com/office/drawing/2014/main" id="{820F7011-0CEF-9EFA-B07D-9E16D0156F17}"/>
                  </a:ext>
                </a:extLst>
              </p:cNvPr>
              <p:cNvGrpSpPr/>
              <p:nvPr/>
            </p:nvGrpSpPr>
            <p:grpSpPr>
              <a:xfrm>
                <a:off x="6270877" y="2219516"/>
                <a:ext cx="495476" cy="129618"/>
                <a:chOff x="6284611" y="2261492"/>
                <a:chExt cx="495476" cy="129618"/>
              </a:xfrm>
            </p:grpSpPr>
            <p:sp>
              <p:nvSpPr>
                <p:cNvPr id="1224" name="Rectangle 1223">
                  <a:extLst>
                    <a:ext uri="{FF2B5EF4-FFF2-40B4-BE49-F238E27FC236}">
                      <a16:creationId xmlns:a16="http://schemas.microsoft.com/office/drawing/2014/main" id="{27A936FF-E67B-EF91-18D2-CD8727B98C87}"/>
                    </a:ext>
                  </a:extLst>
                </p:cNvPr>
                <p:cNvSpPr/>
                <p:nvPr/>
              </p:nvSpPr>
              <p:spPr>
                <a:xfrm>
                  <a:off x="6408480" y="2261651"/>
                  <a:ext cx="123869" cy="129459"/>
                </a:xfrm>
                <a:prstGeom prst="rect">
                  <a:avLst/>
                </a:prstGeom>
                <a:solidFill>
                  <a:srgbClr val="92D050">
                    <a:alpha val="5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5" name="Rectangle 1224">
                  <a:extLst>
                    <a:ext uri="{FF2B5EF4-FFF2-40B4-BE49-F238E27FC236}">
                      <a16:creationId xmlns:a16="http://schemas.microsoft.com/office/drawing/2014/main" id="{A989779D-D77F-5C6E-ADEF-3B5EB24F94A6}"/>
                    </a:ext>
                  </a:extLst>
                </p:cNvPr>
                <p:cNvSpPr/>
                <p:nvPr/>
              </p:nvSpPr>
              <p:spPr>
                <a:xfrm>
                  <a:off x="6284611" y="2261650"/>
                  <a:ext cx="123869" cy="129459"/>
                </a:xfrm>
                <a:prstGeom prst="rect">
                  <a:avLst/>
                </a:prstGeom>
                <a:solidFill>
                  <a:schemeClr val="accent2">
                    <a:lumMod val="40000"/>
                    <a:lumOff val="6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6" name="Rectangle 1225">
                  <a:extLst>
                    <a:ext uri="{FF2B5EF4-FFF2-40B4-BE49-F238E27FC236}">
                      <a16:creationId xmlns:a16="http://schemas.microsoft.com/office/drawing/2014/main" id="{30A08232-F689-DE36-3735-088752D9E8AE}"/>
                    </a:ext>
                  </a:extLst>
                </p:cNvPr>
                <p:cNvSpPr/>
                <p:nvPr/>
              </p:nvSpPr>
              <p:spPr>
                <a:xfrm>
                  <a:off x="6532349" y="2261650"/>
                  <a:ext cx="123869" cy="129459"/>
                </a:xfrm>
                <a:prstGeom prst="rect">
                  <a:avLst/>
                </a:prstGeom>
                <a:solidFill>
                  <a:schemeClr val="accent1">
                    <a:lumMod val="60000"/>
                    <a:lumOff val="4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0" name="Rectangle 1229">
                  <a:extLst>
                    <a:ext uri="{FF2B5EF4-FFF2-40B4-BE49-F238E27FC236}">
                      <a16:creationId xmlns:a16="http://schemas.microsoft.com/office/drawing/2014/main" id="{3E76E8BF-8616-7796-7682-D36E64E72ACF}"/>
                    </a:ext>
                  </a:extLst>
                </p:cNvPr>
                <p:cNvSpPr/>
                <p:nvPr/>
              </p:nvSpPr>
              <p:spPr>
                <a:xfrm>
                  <a:off x="6656218" y="2261492"/>
                  <a:ext cx="123869" cy="129459"/>
                </a:xfrm>
                <a:prstGeom prst="rect">
                  <a:avLst/>
                </a:prstGeom>
                <a:solidFill>
                  <a:schemeClr val="accent1">
                    <a:alpha val="52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35" name="Rectangle 1234">
                <a:extLst>
                  <a:ext uri="{FF2B5EF4-FFF2-40B4-BE49-F238E27FC236}">
                    <a16:creationId xmlns:a16="http://schemas.microsoft.com/office/drawing/2014/main" id="{CB91DDE5-91DF-523C-010D-54ECAEA04E03}"/>
                  </a:ext>
                </a:extLst>
              </p:cNvPr>
              <p:cNvSpPr/>
              <p:nvPr/>
            </p:nvSpPr>
            <p:spPr>
              <a:xfrm>
                <a:off x="3754183" y="2154127"/>
                <a:ext cx="123869" cy="129459"/>
              </a:xfrm>
              <a:prstGeom prst="rect">
                <a:avLst/>
              </a:prstGeom>
              <a:solidFill>
                <a:srgbClr val="92D050">
                  <a:alpha val="46000"/>
                </a:srgbClr>
              </a:solidFill>
              <a:ln w="952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6" name="Rectangle 1235">
                <a:extLst>
                  <a:ext uri="{FF2B5EF4-FFF2-40B4-BE49-F238E27FC236}">
                    <a16:creationId xmlns:a16="http://schemas.microsoft.com/office/drawing/2014/main" id="{351FAE56-FAA9-02DA-07BF-4C90C33C2A8D}"/>
                  </a:ext>
                </a:extLst>
              </p:cNvPr>
              <p:cNvSpPr/>
              <p:nvPr/>
            </p:nvSpPr>
            <p:spPr>
              <a:xfrm>
                <a:off x="3754184" y="2314209"/>
                <a:ext cx="123869" cy="129459"/>
              </a:xfrm>
              <a:prstGeom prst="rect">
                <a:avLst/>
              </a:prstGeom>
              <a:solidFill>
                <a:schemeClr val="accent2">
                  <a:lumMod val="40000"/>
                  <a:lumOff val="60000"/>
                  <a:alpha val="52000"/>
                </a:schemeClr>
              </a:solidFill>
              <a:ln w="952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F2FEB36C-C9AC-895A-5CD7-6F34E48D37FD}"/>
                  </a:ext>
                </a:extLst>
              </p:cNvPr>
              <p:cNvGrpSpPr/>
              <p:nvPr/>
            </p:nvGrpSpPr>
            <p:grpSpPr>
              <a:xfrm>
                <a:off x="5411955" y="2150481"/>
                <a:ext cx="368552" cy="129460"/>
                <a:chOff x="5415453" y="2332517"/>
                <a:chExt cx="368552" cy="129460"/>
              </a:xfrm>
            </p:grpSpPr>
            <p:sp>
              <p:nvSpPr>
                <p:cNvPr id="1240" name="Rectangle 1239">
                  <a:extLst>
                    <a:ext uri="{FF2B5EF4-FFF2-40B4-BE49-F238E27FC236}">
                      <a16:creationId xmlns:a16="http://schemas.microsoft.com/office/drawing/2014/main" id="{396D8606-E80C-677C-B530-13138C066A0D}"/>
                    </a:ext>
                  </a:extLst>
                </p:cNvPr>
                <p:cNvSpPr/>
                <p:nvPr/>
              </p:nvSpPr>
              <p:spPr>
                <a:xfrm>
                  <a:off x="5660136" y="2332518"/>
                  <a:ext cx="123869" cy="129302"/>
                </a:xfrm>
                <a:prstGeom prst="rect">
                  <a:avLst/>
                </a:prstGeom>
                <a:solidFill>
                  <a:srgbClr val="E4E4E4"/>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41" name="Rectangle 1240">
                  <a:extLst>
                    <a:ext uri="{FF2B5EF4-FFF2-40B4-BE49-F238E27FC236}">
                      <a16:creationId xmlns:a16="http://schemas.microsoft.com/office/drawing/2014/main" id="{E4859FD3-A54D-2D50-AC4B-73F9FC3968B4}"/>
                    </a:ext>
                  </a:extLst>
                </p:cNvPr>
                <p:cNvSpPr/>
                <p:nvPr/>
              </p:nvSpPr>
              <p:spPr>
                <a:xfrm>
                  <a:off x="5539322" y="2332518"/>
                  <a:ext cx="123869" cy="129459"/>
                </a:xfrm>
                <a:prstGeom prst="rect">
                  <a:avLst/>
                </a:prstGeom>
                <a:solidFill>
                  <a:srgbClr val="C8E7A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2" name="Rectangle 1241">
                  <a:extLst>
                    <a:ext uri="{FF2B5EF4-FFF2-40B4-BE49-F238E27FC236}">
                      <a16:creationId xmlns:a16="http://schemas.microsoft.com/office/drawing/2014/main" id="{BC337151-C5B5-9A90-C992-AEA7EF2DD07C}"/>
                    </a:ext>
                  </a:extLst>
                </p:cNvPr>
                <p:cNvSpPr/>
                <p:nvPr/>
              </p:nvSpPr>
              <p:spPr>
                <a:xfrm>
                  <a:off x="5415453" y="2332517"/>
                  <a:ext cx="123869" cy="129459"/>
                </a:xfrm>
                <a:prstGeom prst="rect">
                  <a:avLst/>
                </a:prstGeom>
                <a:solidFill>
                  <a:srgbClr val="FBE4D4"/>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1" name="Group 20">
                <a:extLst>
                  <a:ext uri="{FF2B5EF4-FFF2-40B4-BE49-F238E27FC236}">
                    <a16:creationId xmlns:a16="http://schemas.microsoft.com/office/drawing/2014/main" id="{95DDF238-8900-A4ED-E047-2CA552A257A0}"/>
                  </a:ext>
                </a:extLst>
              </p:cNvPr>
              <p:cNvGrpSpPr/>
              <p:nvPr/>
            </p:nvGrpSpPr>
            <p:grpSpPr>
              <a:xfrm>
                <a:off x="5411955" y="2320519"/>
                <a:ext cx="368552" cy="129460"/>
                <a:chOff x="5410197" y="2333218"/>
                <a:chExt cx="368552" cy="129460"/>
              </a:xfrm>
            </p:grpSpPr>
            <p:sp>
              <p:nvSpPr>
                <p:cNvPr id="22" name="Rectangle 21">
                  <a:extLst>
                    <a:ext uri="{FF2B5EF4-FFF2-40B4-BE49-F238E27FC236}">
                      <a16:creationId xmlns:a16="http://schemas.microsoft.com/office/drawing/2014/main" id="{AD936110-5D58-400D-CD02-296454F7073B}"/>
                    </a:ext>
                  </a:extLst>
                </p:cNvPr>
                <p:cNvSpPr/>
                <p:nvPr/>
              </p:nvSpPr>
              <p:spPr>
                <a:xfrm>
                  <a:off x="5654880" y="2333219"/>
                  <a:ext cx="123869" cy="129302"/>
                </a:xfrm>
                <a:prstGeom prst="rect">
                  <a:avLst/>
                </a:prstGeom>
                <a:solidFill>
                  <a:srgbClr val="E4E4E4"/>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2F8FE5C4-71A3-AC2E-8427-483AE829BDCF}"/>
                    </a:ext>
                  </a:extLst>
                </p:cNvPr>
                <p:cNvSpPr/>
                <p:nvPr/>
              </p:nvSpPr>
              <p:spPr>
                <a:xfrm>
                  <a:off x="5534066" y="2333219"/>
                  <a:ext cx="123869" cy="129459"/>
                </a:xfrm>
                <a:prstGeom prst="rect">
                  <a:avLst/>
                </a:prstGeom>
                <a:solidFill>
                  <a:srgbClr val="C8E7A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428A0B5B-A335-B4B3-4ADF-161FAC4DD377}"/>
                    </a:ext>
                  </a:extLst>
                </p:cNvPr>
                <p:cNvSpPr/>
                <p:nvPr/>
              </p:nvSpPr>
              <p:spPr>
                <a:xfrm>
                  <a:off x="5410197" y="2333218"/>
                  <a:ext cx="123869" cy="129459"/>
                </a:xfrm>
                <a:prstGeom prst="rect">
                  <a:avLst/>
                </a:prstGeom>
                <a:solidFill>
                  <a:srgbClr val="FBE4D4"/>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36" name="TextBox 35">
              <a:extLst>
                <a:ext uri="{FF2B5EF4-FFF2-40B4-BE49-F238E27FC236}">
                  <a16:creationId xmlns:a16="http://schemas.microsoft.com/office/drawing/2014/main" id="{FD818D6D-5E53-D94E-25C4-5FBCC1416278}"/>
                </a:ext>
              </a:extLst>
            </p:cNvPr>
            <p:cNvSpPr txBox="1"/>
            <p:nvPr/>
          </p:nvSpPr>
          <p:spPr>
            <a:xfrm>
              <a:off x="2437017" y="731398"/>
              <a:ext cx="317716" cy="369332"/>
            </a:xfrm>
            <a:prstGeom prst="rect">
              <a:avLst/>
            </a:prstGeom>
            <a:noFill/>
          </p:spPr>
          <p:txBody>
            <a:bodyPr wrap="none" rtlCol="0">
              <a:spAutoFit/>
            </a:bodyPr>
            <a:lstStyle/>
            <a:p>
              <a:r>
                <a:rPr lang="en-CA" dirty="0"/>
                <a:t>A</a:t>
              </a:r>
            </a:p>
          </p:txBody>
        </p:sp>
        <p:sp>
          <p:nvSpPr>
            <p:cNvPr id="37" name="TextBox 36">
              <a:extLst>
                <a:ext uri="{FF2B5EF4-FFF2-40B4-BE49-F238E27FC236}">
                  <a16:creationId xmlns:a16="http://schemas.microsoft.com/office/drawing/2014/main" id="{D431CB97-0625-0815-8397-ADA2176C8ACF}"/>
                </a:ext>
              </a:extLst>
            </p:cNvPr>
            <p:cNvSpPr txBox="1"/>
            <p:nvPr/>
          </p:nvSpPr>
          <p:spPr>
            <a:xfrm>
              <a:off x="4221242" y="729873"/>
              <a:ext cx="309700" cy="369332"/>
            </a:xfrm>
            <a:prstGeom prst="rect">
              <a:avLst/>
            </a:prstGeom>
            <a:noFill/>
          </p:spPr>
          <p:txBody>
            <a:bodyPr wrap="none" rtlCol="0">
              <a:spAutoFit/>
            </a:bodyPr>
            <a:lstStyle/>
            <a:p>
              <a:r>
                <a:rPr lang="en-CA" dirty="0"/>
                <a:t>B</a:t>
              </a:r>
            </a:p>
          </p:txBody>
        </p:sp>
        <p:sp>
          <p:nvSpPr>
            <p:cNvPr id="42" name="TextBox 41">
              <a:extLst>
                <a:ext uri="{FF2B5EF4-FFF2-40B4-BE49-F238E27FC236}">
                  <a16:creationId xmlns:a16="http://schemas.microsoft.com/office/drawing/2014/main" id="{9AA71B5B-CC21-EB7C-4C5F-8FE0550F978B}"/>
                </a:ext>
              </a:extLst>
            </p:cNvPr>
            <p:cNvSpPr txBox="1"/>
            <p:nvPr/>
          </p:nvSpPr>
          <p:spPr>
            <a:xfrm>
              <a:off x="6014717" y="730012"/>
              <a:ext cx="308098" cy="369332"/>
            </a:xfrm>
            <a:prstGeom prst="rect">
              <a:avLst/>
            </a:prstGeom>
            <a:noFill/>
          </p:spPr>
          <p:txBody>
            <a:bodyPr wrap="none" rtlCol="0">
              <a:spAutoFit/>
            </a:bodyPr>
            <a:lstStyle/>
            <a:p>
              <a:r>
                <a:rPr lang="en-CA" dirty="0"/>
                <a:t>C</a:t>
              </a:r>
            </a:p>
          </p:txBody>
        </p:sp>
        <p:cxnSp>
          <p:nvCxnSpPr>
            <p:cNvPr id="49" name="Straight Arrow Connector 48">
              <a:extLst>
                <a:ext uri="{FF2B5EF4-FFF2-40B4-BE49-F238E27FC236}">
                  <a16:creationId xmlns:a16="http://schemas.microsoft.com/office/drawing/2014/main" id="{0C8490C9-91DA-503A-963C-E5C9736C707A}"/>
                </a:ext>
              </a:extLst>
            </p:cNvPr>
            <p:cNvCxnSpPr>
              <a:cxnSpLocks/>
            </p:cNvCxnSpPr>
            <p:nvPr/>
          </p:nvCxnSpPr>
          <p:spPr>
            <a:xfrm>
              <a:off x="2510059" y="556180"/>
              <a:ext cx="5306876" cy="0"/>
            </a:xfrm>
            <a:prstGeom prst="straightConnector1">
              <a:avLst/>
            </a:prstGeom>
            <a:ln w="177800">
              <a:solidFill>
                <a:srgbClr val="D0CFD4"/>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F83BB00-5505-436B-7F3C-9CEB43C846B3}"/>
                </a:ext>
              </a:extLst>
            </p:cNvPr>
            <p:cNvSpPr txBox="1"/>
            <p:nvPr/>
          </p:nvSpPr>
          <p:spPr>
            <a:xfrm>
              <a:off x="4337982" y="412839"/>
              <a:ext cx="1651029" cy="276999"/>
            </a:xfrm>
            <a:prstGeom prst="rect">
              <a:avLst/>
            </a:prstGeom>
            <a:noFill/>
          </p:spPr>
          <p:txBody>
            <a:bodyPr wrap="none" rtlCol="0">
              <a:spAutoFit/>
            </a:bodyPr>
            <a:lstStyle/>
            <a:p>
              <a:r>
                <a:rPr lang="en-CA" sz="1200" dirty="0"/>
                <a:t>i</a:t>
              </a:r>
              <a:r>
                <a:rPr lang="en-CA" sz="1200" dirty="0">
                  <a:solidFill>
                    <a:schemeClr val="tx1"/>
                  </a:solidFill>
                </a:rPr>
                <a:t>ncreasing sample grain</a:t>
              </a:r>
            </a:p>
          </p:txBody>
        </p:sp>
        <p:cxnSp>
          <p:nvCxnSpPr>
            <p:cNvPr id="58" name="Straight Arrow Connector 57">
              <a:extLst>
                <a:ext uri="{FF2B5EF4-FFF2-40B4-BE49-F238E27FC236}">
                  <a16:creationId xmlns:a16="http://schemas.microsoft.com/office/drawing/2014/main" id="{9043B958-620E-84C2-9B20-FE0948F4283E}"/>
                </a:ext>
              </a:extLst>
            </p:cNvPr>
            <p:cNvCxnSpPr>
              <a:cxnSpLocks/>
            </p:cNvCxnSpPr>
            <p:nvPr/>
          </p:nvCxnSpPr>
          <p:spPr>
            <a:xfrm flipH="1">
              <a:off x="2499772" y="2668296"/>
              <a:ext cx="5306876" cy="0"/>
            </a:xfrm>
            <a:prstGeom prst="straightConnector1">
              <a:avLst/>
            </a:prstGeom>
            <a:ln w="177800">
              <a:solidFill>
                <a:srgbClr val="EBA90A">
                  <a:alpha val="60000"/>
                </a:srgb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A40EE13-6CE7-6D36-6FD6-8A9217D071F2}"/>
                </a:ext>
              </a:extLst>
            </p:cNvPr>
            <p:cNvCxnSpPr>
              <a:cxnSpLocks/>
            </p:cNvCxnSpPr>
            <p:nvPr/>
          </p:nvCxnSpPr>
          <p:spPr>
            <a:xfrm>
              <a:off x="2499772" y="2974238"/>
              <a:ext cx="5306876" cy="0"/>
            </a:xfrm>
            <a:prstGeom prst="straightConnector1">
              <a:avLst/>
            </a:prstGeom>
            <a:ln w="177800">
              <a:solidFill>
                <a:srgbClr val="D55E00">
                  <a:alpha val="72000"/>
                </a:srgbClr>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FB194D1-D987-E387-2DD5-AE983868A5F1}"/>
                </a:ext>
              </a:extLst>
            </p:cNvPr>
            <p:cNvSpPr txBox="1"/>
            <p:nvPr/>
          </p:nvSpPr>
          <p:spPr>
            <a:xfrm>
              <a:off x="4238236" y="2529371"/>
              <a:ext cx="1874231" cy="276999"/>
            </a:xfrm>
            <a:prstGeom prst="rect">
              <a:avLst/>
            </a:prstGeom>
            <a:noFill/>
          </p:spPr>
          <p:txBody>
            <a:bodyPr wrap="none" rtlCol="0">
              <a:spAutoFit/>
            </a:bodyPr>
            <a:lstStyle/>
            <a:p>
              <a:r>
                <a:rPr lang="en-CA" sz="1200" dirty="0"/>
                <a:t>i</a:t>
              </a:r>
              <a:r>
                <a:rPr lang="en-CA" sz="1200" dirty="0">
                  <a:solidFill>
                    <a:schemeClr val="tx1"/>
                  </a:solidFill>
                </a:rPr>
                <a:t>mportance of local habitat</a:t>
              </a:r>
            </a:p>
          </p:txBody>
        </p:sp>
        <p:sp>
          <p:nvSpPr>
            <p:cNvPr id="64" name="TextBox 63">
              <a:extLst>
                <a:ext uri="{FF2B5EF4-FFF2-40B4-BE49-F238E27FC236}">
                  <a16:creationId xmlns:a16="http://schemas.microsoft.com/office/drawing/2014/main" id="{0EED11E1-E9AC-65D4-DF92-5FFAADDB6925}"/>
                </a:ext>
              </a:extLst>
            </p:cNvPr>
            <p:cNvSpPr txBox="1"/>
            <p:nvPr/>
          </p:nvSpPr>
          <p:spPr>
            <a:xfrm>
              <a:off x="4161532" y="2831271"/>
              <a:ext cx="2059859" cy="276999"/>
            </a:xfrm>
            <a:prstGeom prst="rect">
              <a:avLst/>
            </a:prstGeom>
            <a:noFill/>
          </p:spPr>
          <p:txBody>
            <a:bodyPr wrap="none" rtlCol="0">
              <a:spAutoFit/>
            </a:bodyPr>
            <a:lstStyle/>
            <a:p>
              <a:r>
                <a:rPr lang="en-CA" sz="1200" dirty="0"/>
                <a:t>i</a:t>
              </a:r>
              <a:r>
                <a:rPr lang="en-CA" sz="1200" dirty="0">
                  <a:solidFill>
                    <a:schemeClr val="tx1"/>
                  </a:solidFill>
                </a:rPr>
                <a:t>mportance of habitat mosaic</a:t>
              </a:r>
            </a:p>
          </p:txBody>
        </p:sp>
      </p:grpSp>
      <p:sp>
        <p:nvSpPr>
          <p:cNvPr id="5" name="Rectangle 4">
            <a:extLst>
              <a:ext uri="{FF2B5EF4-FFF2-40B4-BE49-F238E27FC236}">
                <a16:creationId xmlns:a16="http://schemas.microsoft.com/office/drawing/2014/main" id="{73B9BD11-F390-B219-02AA-D56BB1477477}"/>
              </a:ext>
            </a:extLst>
          </p:cNvPr>
          <p:cNvSpPr/>
          <p:nvPr/>
        </p:nvSpPr>
        <p:spPr>
          <a:xfrm>
            <a:off x="4609360" y="2149816"/>
            <a:ext cx="123869" cy="129459"/>
          </a:xfrm>
          <a:prstGeom prst="rect">
            <a:avLst/>
          </a:prstGeom>
          <a:solidFill>
            <a:srgbClr val="92D050">
              <a:alpha val="5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76DB56BB-6355-C7EE-A7E4-EFE0C4B89D86}"/>
              </a:ext>
            </a:extLst>
          </p:cNvPr>
          <p:cNvSpPr/>
          <p:nvPr/>
        </p:nvSpPr>
        <p:spPr>
          <a:xfrm>
            <a:off x="4485491" y="2149815"/>
            <a:ext cx="123869" cy="129459"/>
          </a:xfrm>
          <a:prstGeom prst="rect">
            <a:avLst/>
          </a:prstGeom>
          <a:solidFill>
            <a:schemeClr val="accent2">
              <a:lumMod val="40000"/>
              <a:lumOff val="6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6F129CA-E30C-21D4-8E0F-7D2F0DCB9EED}"/>
              </a:ext>
            </a:extLst>
          </p:cNvPr>
          <p:cNvSpPr/>
          <p:nvPr/>
        </p:nvSpPr>
        <p:spPr>
          <a:xfrm>
            <a:off x="4733229" y="2149815"/>
            <a:ext cx="123869" cy="129459"/>
          </a:xfrm>
          <a:prstGeom prst="rect">
            <a:avLst/>
          </a:prstGeom>
          <a:solidFill>
            <a:schemeClr val="accent1">
              <a:lumMod val="60000"/>
              <a:lumOff val="4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61FBEEC-B493-4806-9816-1A1A40B4477A}"/>
              </a:ext>
            </a:extLst>
          </p:cNvPr>
          <p:cNvSpPr/>
          <p:nvPr/>
        </p:nvSpPr>
        <p:spPr>
          <a:xfrm>
            <a:off x="4857098" y="2149657"/>
            <a:ext cx="123869" cy="129459"/>
          </a:xfrm>
          <a:prstGeom prst="rect">
            <a:avLst/>
          </a:prstGeom>
          <a:solidFill>
            <a:schemeClr val="accent1">
              <a:alpha val="52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E0CC5CE0-D406-7627-8AA1-36BF449CF949}"/>
              </a:ext>
            </a:extLst>
          </p:cNvPr>
          <p:cNvSpPr/>
          <p:nvPr/>
        </p:nvSpPr>
        <p:spPr>
          <a:xfrm>
            <a:off x="4609360" y="2317965"/>
            <a:ext cx="123869" cy="129459"/>
          </a:xfrm>
          <a:prstGeom prst="rect">
            <a:avLst/>
          </a:prstGeom>
          <a:solidFill>
            <a:srgbClr val="92D050">
              <a:alpha val="5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8FD336DA-0AF4-C6DA-CB6B-03ADB6CE3C27}"/>
              </a:ext>
            </a:extLst>
          </p:cNvPr>
          <p:cNvSpPr/>
          <p:nvPr/>
        </p:nvSpPr>
        <p:spPr>
          <a:xfrm>
            <a:off x="4485491" y="2317964"/>
            <a:ext cx="123869" cy="129459"/>
          </a:xfrm>
          <a:prstGeom prst="rect">
            <a:avLst/>
          </a:prstGeom>
          <a:solidFill>
            <a:schemeClr val="accent2">
              <a:lumMod val="40000"/>
              <a:lumOff val="6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8C58B1EB-52E1-DD87-24BD-2533BE6CE276}"/>
              </a:ext>
            </a:extLst>
          </p:cNvPr>
          <p:cNvSpPr/>
          <p:nvPr/>
        </p:nvSpPr>
        <p:spPr>
          <a:xfrm>
            <a:off x="4733229" y="2317964"/>
            <a:ext cx="123869" cy="129459"/>
          </a:xfrm>
          <a:prstGeom prst="rect">
            <a:avLst/>
          </a:prstGeom>
          <a:solidFill>
            <a:schemeClr val="accent1">
              <a:lumMod val="60000"/>
              <a:lumOff val="4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DF157D2-15CC-5ACB-AECE-395C95D52EC6}"/>
              </a:ext>
            </a:extLst>
          </p:cNvPr>
          <p:cNvSpPr/>
          <p:nvPr/>
        </p:nvSpPr>
        <p:spPr>
          <a:xfrm>
            <a:off x="4857098" y="2317806"/>
            <a:ext cx="123869" cy="129459"/>
          </a:xfrm>
          <a:prstGeom prst="rect">
            <a:avLst/>
          </a:prstGeom>
          <a:solidFill>
            <a:schemeClr val="accent1">
              <a:alpha val="52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88CBCCF4-F707-45DC-5125-125E7504E4D4}"/>
              </a:ext>
            </a:extLst>
          </p:cNvPr>
          <p:cNvSpPr/>
          <p:nvPr/>
        </p:nvSpPr>
        <p:spPr>
          <a:xfrm>
            <a:off x="6394578" y="2294458"/>
            <a:ext cx="123869" cy="129459"/>
          </a:xfrm>
          <a:prstGeom prst="rect">
            <a:avLst/>
          </a:prstGeom>
          <a:solidFill>
            <a:srgbClr val="92D050">
              <a:alpha val="5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EC73B148-B19F-FCD0-AA77-A1E61ABDDC54}"/>
              </a:ext>
            </a:extLst>
          </p:cNvPr>
          <p:cNvSpPr/>
          <p:nvPr/>
        </p:nvSpPr>
        <p:spPr>
          <a:xfrm>
            <a:off x="6270709" y="2294457"/>
            <a:ext cx="123869" cy="129459"/>
          </a:xfrm>
          <a:prstGeom prst="rect">
            <a:avLst/>
          </a:prstGeom>
          <a:solidFill>
            <a:schemeClr val="accent2">
              <a:lumMod val="40000"/>
              <a:lumOff val="6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9A70AADD-C839-8599-04D9-F7DAE2C4B676}"/>
              </a:ext>
            </a:extLst>
          </p:cNvPr>
          <p:cNvSpPr/>
          <p:nvPr/>
        </p:nvSpPr>
        <p:spPr>
          <a:xfrm>
            <a:off x="6518280" y="2294457"/>
            <a:ext cx="126418" cy="129459"/>
          </a:xfrm>
          <a:prstGeom prst="rect">
            <a:avLst/>
          </a:prstGeom>
          <a:solidFill>
            <a:schemeClr val="accent1">
              <a:lumMod val="60000"/>
              <a:lumOff val="4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2BD852B9-9155-7D8E-B596-6B96667328DA}"/>
              </a:ext>
            </a:extLst>
          </p:cNvPr>
          <p:cNvSpPr/>
          <p:nvPr/>
        </p:nvSpPr>
        <p:spPr>
          <a:xfrm>
            <a:off x="6644697" y="2294456"/>
            <a:ext cx="123869" cy="129302"/>
          </a:xfrm>
          <a:prstGeom prst="rect">
            <a:avLst/>
          </a:prstGeom>
          <a:solidFill>
            <a:schemeClr val="accent1">
              <a:alpha val="52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9FC0A2FA-3FFD-FC18-1079-09AA8200781A}"/>
              </a:ext>
            </a:extLst>
          </p:cNvPr>
          <p:cNvSpPr/>
          <p:nvPr/>
        </p:nvSpPr>
        <p:spPr>
          <a:xfrm>
            <a:off x="4485491" y="2149657"/>
            <a:ext cx="495476" cy="129459"/>
          </a:xfrm>
          <a:prstGeom prst="rect">
            <a:avLst/>
          </a:prstGeom>
          <a:noFill/>
          <a:ln w="63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56E287AD-A7FB-60F9-97DF-42EF18BB4230}"/>
              </a:ext>
            </a:extLst>
          </p:cNvPr>
          <p:cNvSpPr/>
          <p:nvPr/>
        </p:nvSpPr>
        <p:spPr>
          <a:xfrm>
            <a:off x="4485491" y="2317806"/>
            <a:ext cx="495476" cy="129459"/>
          </a:xfrm>
          <a:prstGeom prst="rect">
            <a:avLst/>
          </a:prstGeom>
          <a:noFill/>
          <a:ln w="63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669210F0-3014-27EA-EDA2-E4FD24B772A4}"/>
              </a:ext>
            </a:extLst>
          </p:cNvPr>
          <p:cNvSpPr/>
          <p:nvPr/>
        </p:nvSpPr>
        <p:spPr>
          <a:xfrm>
            <a:off x="6269817" y="2219039"/>
            <a:ext cx="495476" cy="123477"/>
          </a:xfrm>
          <a:prstGeom prst="rect">
            <a:avLst/>
          </a:prstGeom>
          <a:noFill/>
          <a:ln w="635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E463C114-FB2E-5A68-1069-409FCEA8913C}"/>
              </a:ext>
            </a:extLst>
          </p:cNvPr>
          <p:cNvSpPr/>
          <p:nvPr/>
        </p:nvSpPr>
        <p:spPr>
          <a:xfrm>
            <a:off x="6269817" y="2290880"/>
            <a:ext cx="495476" cy="129459"/>
          </a:xfrm>
          <a:prstGeom prst="rect">
            <a:avLst/>
          </a:prstGeom>
          <a:noFill/>
          <a:ln w="635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1FE8C03-420A-6914-DB4F-A7B12FB45629}"/>
              </a:ext>
            </a:extLst>
          </p:cNvPr>
          <p:cNvSpPr/>
          <p:nvPr/>
        </p:nvSpPr>
        <p:spPr>
          <a:xfrm>
            <a:off x="5411955" y="2152275"/>
            <a:ext cx="368552" cy="123477"/>
          </a:xfrm>
          <a:prstGeom prst="rect">
            <a:avLst/>
          </a:prstGeom>
          <a:noFill/>
          <a:ln w="63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7FD31E3F-B691-3165-A63D-37E26E2BD56E}"/>
              </a:ext>
            </a:extLst>
          </p:cNvPr>
          <p:cNvSpPr/>
          <p:nvPr/>
        </p:nvSpPr>
        <p:spPr>
          <a:xfrm>
            <a:off x="5409024" y="2322162"/>
            <a:ext cx="368552" cy="123477"/>
          </a:xfrm>
          <a:prstGeom prst="rect">
            <a:avLst/>
          </a:prstGeom>
          <a:noFill/>
          <a:ln w="63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09A7BE49-D135-DB11-F980-2B51758396BA}"/>
              </a:ext>
            </a:extLst>
          </p:cNvPr>
          <p:cNvSpPr/>
          <p:nvPr/>
        </p:nvSpPr>
        <p:spPr>
          <a:xfrm>
            <a:off x="7228321" y="2297606"/>
            <a:ext cx="123869" cy="129459"/>
          </a:xfrm>
          <a:prstGeom prst="rect">
            <a:avLst/>
          </a:prstGeom>
          <a:solidFill>
            <a:srgbClr val="92D050">
              <a:alpha val="5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0E35F64A-08B6-987D-B0D8-4FFC22DFDC12}"/>
              </a:ext>
            </a:extLst>
          </p:cNvPr>
          <p:cNvSpPr/>
          <p:nvPr/>
        </p:nvSpPr>
        <p:spPr>
          <a:xfrm>
            <a:off x="7104452" y="2297605"/>
            <a:ext cx="123869" cy="129459"/>
          </a:xfrm>
          <a:prstGeom prst="rect">
            <a:avLst/>
          </a:prstGeom>
          <a:solidFill>
            <a:schemeClr val="accent2">
              <a:lumMod val="40000"/>
              <a:lumOff val="6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BC45FC32-D887-3922-2D39-F1757126411B}"/>
              </a:ext>
            </a:extLst>
          </p:cNvPr>
          <p:cNvSpPr/>
          <p:nvPr/>
        </p:nvSpPr>
        <p:spPr>
          <a:xfrm>
            <a:off x="7352023" y="2297605"/>
            <a:ext cx="126418" cy="129459"/>
          </a:xfrm>
          <a:prstGeom prst="rect">
            <a:avLst/>
          </a:prstGeom>
          <a:solidFill>
            <a:schemeClr val="accent3">
              <a:lumMod val="60000"/>
              <a:lumOff val="4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Rectangle 64">
            <a:extLst>
              <a:ext uri="{FF2B5EF4-FFF2-40B4-BE49-F238E27FC236}">
                <a16:creationId xmlns:a16="http://schemas.microsoft.com/office/drawing/2014/main" id="{CE311734-35BA-E7D8-ADC6-ABE21B9395C1}"/>
              </a:ext>
            </a:extLst>
          </p:cNvPr>
          <p:cNvSpPr/>
          <p:nvPr/>
        </p:nvSpPr>
        <p:spPr>
          <a:xfrm>
            <a:off x="7478440" y="2297604"/>
            <a:ext cx="123869" cy="129302"/>
          </a:xfrm>
          <a:prstGeom prst="rect">
            <a:avLst/>
          </a:prstGeom>
          <a:solidFill>
            <a:schemeClr val="accent1">
              <a:alpha val="52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Rectangle 65">
            <a:extLst>
              <a:ext uri="{FF2B5EF4-FFF2-40B4-BE49-F238E27FC236}">
                <a16:creationId xmlns:a16="http://schemas.microsoft.com/office/drawing/2014/main" id="{0F0E7933-2513-9DCE-24FD-19A3607FDD38}"/>
              </a:ext>
            </a:extLst>
          </p:cNvPr>
          <p:cNvSpPr/>
          <p:nvPr/>
        </p:nvSpPr>
        <p:spPr>
          <a:xfrm>
            <a:off x="7103560" y="2222187"/>
            <a:ext cx="495476" cy="123477"/>
          </a:xfrm>
          <a:prstGeom prst="rect">
            <a:avLst/>
          </a:prstGeom>
          <a:noFill/>
          <a:ln w="635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F58723E5-D41D-D593-79D9-4DFA7383F180}"/>
              </a:ext>
            </a:extLst>
          </p:cNvPr>
          <p:cNvSpPr/>
          <p:nvPr/>
        </p:nvSpPr>
        <p:spPr>
          <a:xfrm>
            <a:off x="7103560" y="2294028"/>
            <a:ext cx="495476" cy="129459"/>
          </a:xfrm>
          <a:prstGeom prst="rect">
            <a:avLst/>
          </a:prstGeom>
          <a:noFill/>
          <a:ln w="635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CB0FC334-E371-4CF8-0DB3-ECB84268B97C}"/>
              </a:ext>
            </a:extLst>
          </p:cNvPr>
          <p:cNvSpPr/>
          <p:nvPr/>
        </p:nvSpPr>
        <p:spPr>
          <a:xfrm>
            <a:off x="7232930" y="2222030"/>
            <a:ext cx="123869" cy="122329"/>
          </a:xfrm>
          <a:prstGeom prst="rect">
            <a:avLst/>
          </a:prstGeom>
          <a:solidFill>
            <a:srgbClr val="92D050">
              <a:alpha val="5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249CCCA0-5B64-09D1-979E-D3F7739EEC94}"/>
              </a:ext>
            </a:extLst>
          </p:cNvPr>
          <p:cNvSpPr/>
          <p:nvPr/>
        </p:nvSpPr>
        <p:spPr>
          <a:xfrm>
            <a:off x="7109061" y="2222029"/>
            <a:ext cx="123869" cy="122329"/>
          </a:xfrm>
          <a:prstGeom prst="rect">
            <a:avLst/>
          </a:prstGeom>
          <a:solidFill>
            <a:schemeClr val="accent2">
              <a:lumMod val="40000"/>
              <a:lumOff val="6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a:extLst>
              <a:ext uri="{FF2B5EF4-FFF2-40B4-BE49-F238E27FC236}">
                <a16:creationId xmlns:a16="http://schemas.microsoft.com/office/drawing/2014/main" id="{AF8A6D1A-D6BF-39AE-F326-0D84B45B30EE}"/>
              </a:ext>
            </a:extLst>
          </p:cNvPr>
          <p:cNvSpPr/>
          <p:nvPr/>
        </p:nvSpPr>
        <p:spPr>
          <a:xfrm>
            <a:off x="7356799" y="2222029"/>
            <a:ext cx="123869" cy="122329"/>
          </a:xfrm>
          <a:prstGeom prst="rect">
            <a:avLst/>
          </a:prstGeom>
          <a:solidFill>
            <a:schemeClr val="accent3">
              <a:lumMod val="60000"/>
              <a:lumOff val="40000"/>
              <a:alpha val="5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a:extLst>
              <a:ext uri="{FF2B5EF4-FFF2-40B4-BE49-F238E27FC236}">
                <a16:creationId xmlns:a16="http://schemas.microsoft.com/office/drawing/2014/main" id="{216857E2-E007-CBB6-1739-FA9A1FEAD6C0}"/>
              </a:ext>
            </a:extLst>
          </p:cNvPr>
          <p:cNvSpPr/>
          <p:nvPr/>
        </p:nvSpPr>
        <p:spPr>
          <a:xfrm>
            <a:off x="7480668" y="2221871"/>
            <a:ext cx="123869" cy="122329"/>
          </a:xfrm>
          <a:prstGeom prst="rect">
            <a:avLst/>
          </a:prstGeom>
          <a:solidFill>
            <a:schemeClr val="accent1">
              <a:alpha val="52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63439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TextBox 1211">
            <a:extLst>
              <a:ext uri="{FF2B5EF4-FFF2-40B4-BE49-F238E27FC236}">
                <a16:creationId xmlns:a16="http://schemas.microsoft.com/office/drawing/2014/main" id="{17A875F7-D640-63D7-9F84-896EDC837C31}"/>
              </a:ext>
            </a:extLst>
          </p:cNvPr>
          <p:cNvSpPr txBox="1"/>
          <p:nvPr/>
        </p:nvSpPr>
        <p:spPr>
          <a:xfrm>
            <a:off x="9196150" y="527066"/>
            <a:ext cx="1736613" cy="1446550"/>
          </a:xfrm>
          <a:prstGeom prst="rect">
            <a:avLst/>
          </a:prstGeom>
          <a:noFill/>
        </p:spPr>
        <p:txBody>
          <a:bodyPr wrap="square" rtlCol="0">
            <a:spAutoFit/>
          </a:bodyPr>
          <a:lstStyle/>
          <a:p>
            <a:r>
              <a:rPr lang="en-CA" sz="1100" dirty="0"/>
              <a:t>Observed diversity shaped by local habitat that may vary at small spatial scales. Nearby samples are distinct. Turnover is observable (and expected) over short or large distances.</a:t>
            </a:r>
          </a:p>
        </p:txBody>
      </p:sp>
      <p:sp>
        <p:nvSpPr>
          <p:cNvPr id="1213" name="TextBox 1212">
            <a:extLst>
              <a:ext uri="{FF2B5EF4-FFF2-40B4-BE49-F238E27FC236}">
                <a16:creationId xmlns:a16="http://schemas.microsoft.com/office/drawing/2014/main" id="{561EF5DD-8FBA-98BB-DCD2-02ED7F35C36D}"/>
              </a:ext>
            </a:extLst>
          </p:cNvPr>
          <p:cNvSpPr txBox="1"/>
          <p:nvPr/>
        </p:nvSpPr>
        <p:spPr>
          <a:xfrm>
            <a:off x="9127301" y="2518063"/>
            <a:ext cx="1736612" cy="1446550"/>
          </a:xfrm>
          <a:prstGeom prst="rect">
            <a:avLst/>
          </a:prstGeom>
          <a:noFill/>
        </p:spPr>
        <p:txBody>
          <a:bodyPr wrap="square" rtlCol="0">
            <a:spAutoFit/>
          </a:bodyPr>
          <a:lstStyle/>
          <a:p>
            <a:r>
              <a:rPr lang="en-CA" sz="1100" dirty="0"/>
              <a:t>Observed diversity shaped by habitat mosaic – varying at larger spatial scales. Nearby samples </a:t>
            </a:r>
            <a:r>
              <a:rPr lang="en-CA" sz="1100" b="1" dirty="0"/>
              <a:t>may appear </a:t>
            </a:r>
            <a:r>
              <a:rPr lang="en-CA" sz="1100" dirty="0"/>
              <a:t>homogenized. Little turnover is observable over short distances.</a:t>
            </a:r>
          </a:p>
        </p:txBody>
      </p:sp>
      <p:sp>
        <p:nvSpPr>
          <p:cNvPr id="1214" name="TextBox 1213">
            <a:extLst>
              <a:ext uri="{FF2B5EF4-FFF2-40B4-BE49-F238E27FC236}">
                <a16:creationId xmlns:a16="http://schemas.microsoft.com/office/drawing/2014/main" id="{0AADFDF8-3C6C-22F5-2099-63014C3C240F}"/>
              </a:ext>
            </a:extLst>
          </p:cNvPr>
          <p:cNvSpPr txBox="1"/>
          <p:nvPr/>
        </p:nvSpPr>
        <p:spPr>
          <a:xfrm>
            <a:off x="9017844" y="4153526"/>
            <a:ext cx="1736612" cy="1446550"/>
          </a:xfrm>
          <a:prstGeom prst="rect">
            <a:avLst/>
          </a:prstGeom>
          <a:noFill/>
        </p:spPr>
        <p:txBody>
          <a:bodyPr wrap="square" rtlCol="0">
            <a:spAutoFit/>
          </a:bodyPr>
          <a:lstStyle/>
          <a:p>
            <a:r>
              <a:rPr lang="en-CA" sz="1100" dirty="0"/>
              <a:t>Observed diversity is shaped by habitat mosaic. Nearby samples overlap and </a:t>
            </a:r>
            <a:r>
              <a:rPr lang="en-CA" sz="1100" b="1" dirty="0"/>
              <a:t>are</a:t>
            </a:r>
            <a:r>
              <a:rPr lang="en-CA" sz="1100" dirty="0"/>
              <a:t> homogenized. Adjacent samples are not independent. Little turnover is observable over short distances.</a:t>
            </a:r>
          </a:p>
        </p:txBody>
      </p:sp>
      <p:graphicFrame>
        <p:nvGraphicFramePr>
          <p:cNvPr id="4" name="Table 3">
            <a:extLst>
              <a:ext uri="{FF2B5EF4-FFF2-40B4-BE49-F238E27FC236}">
                <a16:creationId xmlns:a16="http://schemas.microsoft.com/office/drawing/2014/main" id="{63E8ED16-7E51-6EED-CC7F-065D63351A42}"/>
              </a:ext>
            </a:extLst>
          </p:cNvPr>
          <p:cNvGraphicFramePr>
            <a:graphicFrameLocks noGrp="1"/>
          </p:cNvGraphicFramePr>
          <p:nvPr>
            <p:extLst>
              <p:ext uri="{D42A27DB-BD31-4B8C-83A1-F6EECF244321}">
                <p14:modId xmlns:p14="http://schemas.microsoft.com/office/powerpoint/2010/main" val="2770335563"/>
              </p:ext>
            </p:extLst>
          </p:nvPr>
        </p:nvGraphicFramePr>
        <p:xfrm>
          <a:off x="197128" y="786738"/>
          <a:ext cx="2915920" cy="19728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29428347"/>
                    </a:ext>
                  </a:extLst>
                </a:gridCol>
                <a:gridCol w="208280">
                  <a:extLst>
                    <a:ext uri="{9D8B030D-6E8A-4147-A177-3AD203B41FA5}">
                      <a16:colId xmlns:a16="http://schemas.microsoft.com/office/drawing/2014/main" val="3344075339"/>
                    </a:ext>
                  </a:extLst>
                </a:gridCol>
                <a:gridCol w="208280">
                  <a:extLst>
                    <a:ext uri="{9D8B030D-6E8A-4147-A177-3AD203B41FA5}">
                      <a16:colId xmlns:a16="http://schemas.microsoft.com/office/drawing/2014/main" val="779345271"/>
                    </a:ext>
                  </a:extLst>
                </a:gridCol>
                <a:gridCol w="208280">
                  <a:extLst>
                    <a:ext uri="{9D8B030D-6E8A-4147-A177-3AD203B41FA5}">
                      <a16:colId xmlns:a16="http://schemas.microsoft.com/office/drawing/2014/main" val="3730614288"/>
                    </a:ext>
                  </a:extLst>
                </a:gridCol>
                <a:gridCol w="208280">
                  <a:extLst>
                    <a:ext uri="{9D8B030D-6E8A-4147-A177-3AD203B41FA5}">
                      <a16:colId xmlns:a16="http://schemas.microsoft.com/office/drawing/2014/main" val="958010822"/>
                    </a:ext>
                  </a:extLst>
                </a:gridCol>
                <a:gridCol w="208280">
                  <a:extLst>
                    <a:ext uri="{9D8B030D-6E8A-4147-A177-3AD203B41FA5}">
                      <a16:colId xmlns:a16="http://schemas.microsoft.com/office/drawing/2014/main" val="4029516460"/>
                    </a:ext>
                  </a:extLst>
                </a:gridCol>
                <a:gridCol w="208280">
                  <a:extLst>
                    <a:ext uri="{9D8B030D-6E8A-4147-A177-3AD203B41FA5}">
                      <a16:colId xmlns:a16="http://schemas.microsoft.com/office/drawing/2014/main" val="3291748799"/>
                    </a:ext>
                  </a:extLst>
                </a:gridCol>
                <a:gridCol w="208280">
                  <a:extLst>
                    <a:ext uri="{9D8B030D-6E8A-4147-A177-3AD203B41FA5}">
                      <a16:colId xmlns:a16="http://schemas.microsoft.com/office/drawing/2014/main" val="3576220511"/>
                    </a:ext>
                  </a:extLst>
                </a:gridCol>
                <a:gridCol w="208280">
                  <a:extLst>
                    <a:ext uri="{9D8B030D-6E8A-4147-A177-3AD203B41FA5}">
                      <a16:colId xmlns:a16="http://schemas.microsoft.com/office/drawing/2014/main" val="457160221"/>
                    </a:ext>
                  </a:extLst>
                </a:gridCol>
                <a:gridCol w="208280">
                  <a:extLst>
                    <a:ext uri="{9D8B030D-6E8A-4147-A177-3AD203B41FA5}">
                      <a16:colId xmlns:a16="http://schemas.microsoft.com/office/drawing/2014/main" val="3140418843"/>
                    </a:ext>
                  </a:extLst>
                </a:gridCol>
                <a:gridCol w="208280">
                  <a:extLst>
                    <a:ext uri="{9D8B030D-6E8A-4147-A177-3AD203B41FA5}">
                      <a16:colId xmlns:a16="http://schemas.microsoft.com/office/drawing/2014/main" val="1229615196"/>
                    </a:ext>
                  </a:extLst>
                </a:gridCol>
                <a:gridCol w="208280">
                  <a:extLst>
                    <a:ext uri="{9D8B030D-6E8A-4147-A177-3AD203B41FA5}">
                      <a16:colId xmlns:a16="http://schemas.microsoft.com/office/drawing/2014/main" val="264847820"/>
                    </a:ext>
                  </a:extLst>
                </a:gridCol>
                <a:gridCol w="208280">
                  <a:extLst>
                    <a:ext uri="{9D8B030D-6E8A-4147-A177-3AD203B41FA5}">
                      <a16:colId xmlns:a16="http://schemas.microsoft.com/office/drawing/2014/main" val="102253455"/>
                    </a:ext>
                  </a:extLst>
                </a:gridCol>
                <a:gridCol w="208280">
                  <a:extLst>
                    <a:ext uri="{9D8B030D-6E8A-4147-A177-3AD203B41FA5}">
                      <a16:colId xmlns:a16="http://schemas.microsoft.com/office/drawing/2014/main" val="3055275652"/>
                    </a:ext>
                  </a:extLst>
                </a:gridCol>
              </a:tblGrid>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46332761"/>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935054950"/>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955465467"/>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735948348"/>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89235815"/>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8883931"/>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100671574"/>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499921877"/>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94070492"/>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428496396"/>
                  </a:ext>
                </a:extLst>
              </a:tr>
            </a:tbl>
          </a:graphicData>
        </a:graphic>
      </p:graphicFrame>
      <p:grpSp>
        <p:nvGrpSpPr>
          <p:cNvPr id="1246" name="Group 1245">
            <a:extLst>
              <a:ext uri="{FF2B5EF4-FFF2-40B4-BE49-F238E27FC236}">
                <a16:creationId xmlns:a16="http://schemas.microsoft.com/office/drawing/2014/main" id="{ECC7AEE9-5FD3-AF0C-8549-00CB7DFEB103}"/>
              </a:ext>
            </a:extLst>
          </p:cNvPr>
          <p:cNvGrpSpPr/>
          <p:nvPr/>
        </p:nvGrpSpPr>
        <p:grpSpPr>
          <a:xfrm>
            <a:off x="4187595" y="490527"/>
            <a:ext cx="2915920" cy="1972800"/>
            <a:chOff x="2474292" y="798030"/>
            <a:chExt cx="1734496" cy="1293312"/>
          </a:xfrm>
        </p:grpSpPr>
        <p:grpSp>
          <p:nvGrpSpPr>
            <p:cNvPr id="1196" name="Group 1195">
              <a:extLst>
                <a:ext uri="{FF2B5EF4-FFF2-40B4-BE49-F238E27FC236}">
                  <a16:creationId xmlns:a16="http://schemas.microsoft.com/office/drawing/2014/main" id="{19B76EB4-B247-034B-B6BC-12B8E4376415}"/>
                </a:ext>
              </a:extLst>
            </p:cNvPr>
            <p:cNvGrpSpPr/>
            <p:nvPr/>
          </p:nvGrpSpPr>
          <p:grpSpPr>
            <a:xfrm>
              <a:off x="2474292" y="798030"/>
              <a:ext cx="1734496" cy="1293312"/>
              <a:chOff x="2042135" y="1120108"/>
              <a:chExt cx="3086125" cy="2217452"/>
            </a:xfrm>
          </p:grpSpPr>
          <p:grpSp>
            <p:nvGrpSpPr>
              <p:cNvPr id="190" name="Group 189">
                <a:extLst>
                  <a:ext uri="{FF2B5EF4-FFF2-40B4-BE49-F238E27FC236}">
                    <a16:creationId xmlns:a16="http://schemas.microsoft.com/office/drawing/2014/main" id="{67DBD2B4-EE56-906B-A7B1-194E8F61A628}"/>
                  </a:ext>
                </a:extLst>
              </p:cNvPr>
              <p:cNvGrpSpPr/>
              <p:nvPr/>
            </p:nvGrpSpPr>
            <p:grpSpPr>
              <a:xfrm>
                <a:off x="2042135" y="1120108"/>
                <a:ext cx="3086125" cy="2217452"/>
                <a:chOff x="3779520" y="1816610"/>
                <a:chExt cx="5685604" cy="4019398"/>
              </a:xfrm>
            </p:grpSpPr>
            <p:grpSp>
              <p:nvGrpSpPr>
                <p:cNvPr id="81" name="Group 80">
                  <a:extLst>
                    <a:ext uri="{FF2B5EF4-FFF2-40B4-BE49-F238E27FC236}">
                      <a16:creationId xmlns:a16="http://schemas.microsoft.com/office/drawing/2014/main" id="{20AA83D2-A5D8-947E-2226-781BADB40FEF}"/>
                    </a:ext>
                  </a:extLst>
                </p:cNvPr>
                <p:cNvGrpSpPr/>
                <p:nvPr/>
              </p:nvGrpSpPr>
              <p:grpSpPr>
                <a:xfrm>
                  <a:off x="3779520" y="1816610"/>
                  <a:ext cx="2842260" cy="2014727"/>
                  <a:chOff x="3779524" y="1821180"/>
                  <a:chExt cx="4960623" cy="3314700"/>
                </a:xfrm>
              </p:grpSpPr>
              <p:sp>
                <p:nvSpPr>
                  <p:cNvPr id="8" name="Rectangle 7">
                    <a:extLst>
                      <a:ext uri="{FF2B5EF4-FFF2-40B4-BE49-F238E27FC236}">
                        <a16:creationId xmlns:a16="http://schemas.microsoft.com/office/drawing/2014/main" id="{66AD6AE2-5F47-22B0-CBD9-0B8909FC7834}"/>
                      </a:ext>
                    </a:extLst>
                  </p:cNvPr>
                  <p:cNvSpPr/>
                  <p:nvPr/>
                </p:nvSpPr>
                <p:spPr>
                  <a:xfrm>
                    <a:off x="3779524" y="182118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a:extLst>
                      <a:ext uri="{FF2B5EF4-FFF2-40B4-BE49-F238E27FC236}">
                        <a16:creationId xmlns:a16="http://schemas.microsoft.com/office/drawing/2014/main" id="{1AC00479-B79A-B4A4-31AC-CBBA68E29177}"/>
                      </a:ext>
                    </a:extLst>
                  </p:cNvPr>
                  <p:cNvSpPr/>
                  <p:nvPr/>
                </p:nvSpPr>
                <p:spPr>
                  <a:xfrm>
                    <a:off x="4488184" y="182118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58D0781E-3E7B-F816-DCB2-6ADC9775D237}"/>
                      </a:ext>
                    </a:extLst>
                  </p:cNvPr>
                  <p:cNvSpPr/>
                  <p:nvPr/>
                </p:nvSpPr>
                <p:spPr>
                  <a:xfrm>
                    <a:off x="5196844" y="182118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FE5F5B94-8C98-30F9-EADC-B0684CA50A11}"/>
                      </a:ext>
                    </a:extLst>
                  </p:cNvPr>
                  <p:cNvSpPr/>
                  <p:nvPr/>
                </p:nvSpPr>
                <p:spPr>
                  <a:xfrm>
                    <a:off x="5905505" y="182118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8188B1B-DDF8-8036-B28E-DF028D88C819}"/>
                      </a:ext>
                    </a:extLst>
                  </p:cNvPr>
                  <p:cNvSpPr/>
                  <p:nvPr/>
                </p:nvSpPr>
                <p:spPr>
                  <a:xfrm>
                    <a:off x="6614166" y="182118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40E15D7A-9CEA-E6F9-F2B9-B3A284752E6D}"/>
                      </a:ext>
                    </a:extLst>
                  </p:cNvPr>
                  <p:cNvSpPr/>
                  <p:nvPr/>
                </p:nvSpPr>
                <p:spPr>
                  <a:xfrm>
                    <a:off x="7322827" y="182118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790523A9-A8D2-195D-9917-321DC9623468}"/>
                      </a:ext>
                    </a:extLst>
                  </p:cNvPr>
                  <p:cNvSpPr/>
                  <p:nvPr/>
                </p:nvSpPr>
                <p:spPr>
                  <a:xfrm>
                    <a:off x="8031487" y="182118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43FB226E-39D4-075E-6A1C-C6BDB46F553E}"/>
                      </a:ext>
                    </a:extLst>
                  </p:cNvPr>
                  <p:cNvSpPr/>
                  <p:nvPr/>
                </p:nvSpPr>
                <p:spPr>
                  <a:xfrm>
                    <a:off x="3779524" y="248412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C5C80DBF-3399-3C72-EE41-6C7A9FAE6AC1}"/>
                      </a:ext>
                    </a:extLst>
                  </p:cNvPr>
                  <p:cNvSpPr/>
                  <p:nvPr/>
                </p:nvSpPr>
                <p:spPr>
                  <a:xfrm>
                    <a:off x="4488184" y="248412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6CC5A337-CDF6-7359-ECD3-F18A3F28B90E}"/>
                      </a:ext>
                    </a:extLst>
                  </p:cNvPr>
                  <p:cNvSpPr/>
                  <p:nvPr/>
                </p:nvSpPr>
                <p:spPr>
                  <a:xfrm>
                    <a:off x="5196844" y="248412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D876A68B-0F44-7E80-07CE-0454EF91D152}"/>
                      </a:ext>
                    </a:extLst>
                  </p:cNvPr>
                  <p:cNvSpPr/>
                  <p:nvPr/>
                </p:nvSpPr>
                <p:spPr>
                  <a:xfrm>
                    <a:off x="5905505" y="248412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779B9EDE-B34B-FE98-29E2-9DBDB7F31989}"/>
                      </a:ext>
                    </a:extLst>
                  </p:cNvPr>
                  <p:cNvSpPr/>
                  <p:nvPr/>
                </p:nvSpPr>
                <p:spPr>
                  <a:xfrm>
                    <a:off x="6614166" y="248412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710FF700-8BC3-C9A7-FCB8-50B2D5148578}"/>
                      </a:ext>
                    </a:extLst>
                  </p:cNvPr>
                  <p:cNvSpPr/>
                  <p:nvPr/>
                </p:nvSpPr>
                <p:spPr>
                  <a:xfrm>
                    <a:off x="7322827" y="248412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76C10FCB-DD5A-B0FA-B411-C1B2932B98AE}"/>
                      </a:ext>
                    </a:extLst>
                  </p:cNvPr>
                  <p:cNvSpPr/>
                  <p:nvPr/>
                </p:nvSpPr>
                <p:spPr>
                  <a:xfrm>
                    <a:off x="8031487" y="248412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0D5C5A67-7CB8-3319-D700-A051079825BA}"/>
                      </a:ext>
                    </a:extLst>
                  </p:cNvPr>
                  <p:cNvSpPr/>
                  <p:nvPr/>
                </p:nvSpPr>
                <p:spPr>
                  <a:xfrm>
                    <a:off x="3779524"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062E32E9-D7C3-782C-78EC-63415960403A}"/>
                      </a:ext>
                    </a:extLst>
                  </p:cNvPr>
                  <p:cNvSpPr/>
                  <p:nvPr/>
                </p:nvSpPr>
                <p:spPr>
                  <a:xfrm>
                    <a:off x="4488184"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7351E38E-1EE7-9F83-274F-6E010E328303}"/>
                      </a:ext>
                    </a:extLst>
                  </p:cNvPr>
                  <p:cNvSpPr/>
                  <p:nvPr/>
                </p:nvSpPr>
                <p:spPr>
                  <a:xfrm>
                    <a:off x="5196844"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14485BD3-E02E-D718-4538-394A64274C96}"/>
                      </a:ext>
                    </a:extLst>
                  </p:cNvPr>
                  <p:cNvSpPr/>
                  <p:nvPr/>
                </p:nvSpPr>
                <p:spPr>
                  <a:xfrm>
                    <a:off x="5905505"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AA459D55-F20C-DADA-CA93-F4C46238C054}"/>
                      </a:ext>
                    </a:extLst>
                  </p:cNvPr>
                  <p:cNvSpPr/>
                  <p:nvPr/>
                </p:nvSpPr>
                <p:spPr>
                  <a:xfrm>
                    <a:off x="6614166" y="314706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06DB4778-63FA-165F-940E-AF9CE02458BA}"/>
                      </a:ext>
                    </a:extLst>
                  </p:cNvPr>
                  <p:cNvSpPr/>
                  <p:nvPr/>
                </p:nvSpPr>
                <p:spPr>
                  <a:xfrm>
                    <a:off x="7322827" y="314706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3A8761FC-8804-E591-8327-DAABB2712040}"/>
                      </a:ext>
                    </a:extLst>
                  </p:cNvPr>
                  <p:cNvSpPr/>
                  <p:nvPr/>
                </p:nvSpPr>
                <p:spPr>
                  <a:xfrm>
                    <a:off x="8031487" y="314706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B3736FE7-C6D8-7441-0F88-3E0887CE1504}"/>
                      </a:ext>
                    </a:extLst>
                  </p:cNvPr>
                  <p:cNvSpPr/>
                  <p:nvPr/>
                </p:nvSpPr>
                <p:spPr>
                  <a:xfrm>
                    <a:off x="3779524" y="381000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F7DF13CF-EE58-B8EA-ADF0-095434890E4D}"/>
                      </a:ext>
                    </a:extLst>
                  </p:cNvPr>
                  <p:cNvSpPr/>
                  <p:nvPr/>
                </p:nvSpPr>
                <p:spPr>
                  <a:xfrm>
                    <a:off x="4488184"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Rectangle 65">
                    <a:extLst>
                      <a:ext uri="{FF2B5EF4-FFF2-40B4-BE49-F238E27FC236}">
                        <a16:creationId xmlns:a16="http://schemas.microsoft.com/office/drawing/2014/main" id="{36ADC8D5-4D5C-A813-52F8-6162E23AB1A3}"/>
                      </a:ext>
                    </a:extLst>
                  </p:cNvPr>
                  <p:cNvSpPr/>
                  <p:nvPr/>
                </p:nvSpPr>
                <p:spPr>
                  <a:xfrm>
                    <a:off x="5196844"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C5263277-2754-A7A1-2DFF-7966BCCAD75C}"/>
                      </a:ext>
                    </a:extLst>
                  </p:cNvPr>
                  <p:cNvSpPr/>
                  <p:nvPr/>
                </p:nvSpPr>
                <p:spPr>
                  <a:xfrm>
                    <a:off x="5905505"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9" name="Rectangle 68">
                    <a:extLst>
                      <a:ext uri="{FF2B5EF4-FFF2-40B4-BE49-F238E27FC236}">
                        <a16:creationId xmlns:a16="http://schemas.microsoft.com/office/drawing/2014/main" id="{3A43D86B-7FC5-707D-4127-4DAA4C12EC84}"/>
                      </a:ext>
                    </a:extLst>
                  </p:cNvPr>
                  <p:cNvSpPr/>
                  <p:nvPr/>
                </p:nvSpPr>
                <p:spPr>
                  <a:xfrm>
                    <a:off x="6614166" y="381000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a:extLst>
                      <a:ext uri="{FF2B5EF4-FFF2-40B4-BE49-F238E27FC236}">
                        <a16:creationId xmlns:a16="http://schemas.microsoft.com/office/drawing/2014/main" id="{AA59037D-14A3-A90A-6A71-E513CBABA0B8}"/>
                      </a:ext>
                    </a:extLst>
                  </p:cNvPr>
                  <p:cNvSpPr/>
                  <p:nvPr/>
                </p:nvSpPr>
                <p:spPr>
                  <a:xfrm>
                    <a:off x="7322827" y="381000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a:extLst>
                      <a:ext uri="{FF2B5EF4-FFF2-40B4-BE49-F238E27FC236}">
                        <a16:creationId xmlns:a16="http://schemas.microsoft.com/office/drawing/2014/main" id="{CE0225BC-71BD-83FB-E901-A628C4EDCDDE}"/>
                      </a:ext>
                    </a:extLst>
                  </p:cNvPr>
                  <p:cNvSpPr/>
                  <p:nvPr/>
                </p:nvSpPr>
                <p:spPr>
                  <a:xfrm>
                    <a:off x="8031487" y="381000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ectangle 72">
                    <a:extLst>
                      <a:ext uri="{FF2B5EF4-FFF2-40B4-BE49-F238E27FC236}">
                        <a16:creationId xmlns:a16="http://schemas.microsoft.com/office/drawing/2014/main" id="{D582B9DF-B38D-947D-8EA5-7F0B39D19896}"/>
                      </a:ext>
                    </a:extLst>
                  </p:cNvPr>
                  <p:cNvSpPr/>
                  <p:nvPr/>
                </p:nvSpPr>
                <p:spPr>
                  <a:xfrm>
                    <a:off x="3779524" y="447294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ectangle 73">
                    <a:extLst>
                      <a:ext uri="{FF2B5EF4-FFF2-40B4-BE49-F238E27FC236}">
                        <a16:creationId xmlns:a16="http://schemas.microsoft.com/office/drawing/2014/main" id="{FB23F95D-7976-3F74-B6F8-E30B66367A53}"/>
                      </a:ext>
                    </a:extLst>
                  </p:cNvPr>
                  <p:cNvSpPr/>
                  <p:nvPr/>
                </p:nvSpPr>
                <p:spPr>
                  <a:xfrm>
                    <a:off x="4488184" y="447294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a:extLst>
                      <a:ext uri="{FF2B5EF4-FFF2-40B4-BE49-F238E27FC236}">
                        <a16:creationId xmlns:a16="http://schemas.microsoft.com/office/drawing/2014/main" id="{97B8D119-CBF4-9EF1-6742-C8512FD96A57}"/>
                      </a:ext>
                    </a:extLst>
                  </p:cNvPr>
                  <p:cNvSpPr/>
                  <p:nvPr/>
                </p:nvSpPr>
                <p:spPr>
                  <a:xfrm>
                    <a:off x="5196844" y="447294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75">
                    <a:extLst>
                      <a:ext uri="{FF2B5EF4-FFF2-40B4-BE49-F238E27FC236}">
                        <a16:creationId xmlns:a16="http://schemas.microsoft.com/office/drawing/2014/main" id="{566AC4D4-5A73-9B54-9CCB-9DBDB8976EEA}"/>
                      </a:ext>
                    </a:extLst>
                  </p:cNvPr>
                  <p:cNvSpPr/>
                  <p:nvPr/>
                </p:nvSpPr>
                <p:spPr>
                  <a:xfrm>
                    <a:off x="5905506" y="447294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a:extLst>
                      <a:ext uri="{FF2B5EF4-FFF2-40B4-BE49-F238E27FC236}">
                        <a16:creationId xmlns:a16="http://schemas.microsoft.com/office/drawing/2014/main" id="{D0C94768-738D-3AFD-A838-9809691C1C76}"/>
                      </a:ext>
                    </a:extLst>
                  </p:cNvPr>
                  <p:cNvSpPr/>
                  <p:nvPr/>
                </p:nvSpPr>
                <p:spPr>
                  <a:xfrm>
                    <a:off x="6614166"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494CADCC-50ED-FABD-CACA-5290163C9E41}"/>
                      </a:ext>
                    </a:extLst>
                  </p:cNvPr>
                  <p:cNvSpPr/>
                  <p:nvPr/>
                </p:nvSpPr>
                <p:spPr>
                  <a:xfrm>
                    <a:off x="7322823"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A7A8ABE2-03E8-CFCC-E632-393565ECFDE0}"/>
                      </a:ext>
                    </a:extLst>
                  </p:cNvPr>
                  <p:cNvSpPr/>
                  <p:nvPr/>
                </p:nvSpPr>
                <p:spPr>
                  <a:xfrm>
                    <a:off x="8031480"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2" name="Group 81">
                  <a:extLst>
                    <a:ext uri="{FF2B5EF4-FFF2-40B4-BE49-F238E27FC236}">
                      <a16:creationId xmlns:a16="http://schemas.microsoft.com/office/drawing/2014/main" id="{7A3D7985-95F0-8699-09B0-3DFF6A4856EA}"/>
                    </a:ext>
                  </a:extLst>
                </p:cNvPr>
                <p:cNvGrpSpPr/>
                <p:nvPr/>
              </p:nvGrpSpPr>
              <p:grpSpPr>
                <a:xfrm>
                  <a:off x="3779520" y="3824328"/>
                  <a:ext cx="2842260" cy="2011680"/>
                  <a:chOff x="3779524" y="1821180"/>
                  <a:chExt cx="4960623" cy="3314700"/>
                </a:xfrm>
              </p:grpSpPr>
              <p:sp>
                <p:nvSpPr>
                  <p:cNvPr id="83" name="Rectangle 82">
                    <a:extLst>
                      <a:ext uri="{FF2B5EF4-FFF2-40B4-BE49-F238E27FC236}">
                        <a16:creationId xmlns:a16="http://schemas.microsoft.com/office/drawing/2014/main" id="{DE8B3CC4-606F-9785-E762-0157A14DF95A}"/>
                      </a:ext>
                    </a:extLst>
                  </p:cNvPr>
                  <p:cNvSpPr/>
                  <p:nvPr/>
                </p:nvSpPr>
                <p:spPr>
                  <a:xfrm>
                    <a:off x="3779524" y="182118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E1AD8722-0446-3CDF-9E60-3572838CE634}"/>
                      </a:ext>
                    </a:extLst>
                  </p:cNvPr>
                  <p:cNvSpPr/>
                  <p:nvPr/>
                </p:nvSpPr>
                <p:spPr>
                  <a:xfrm>
                    <a:off x="4488184" y="182118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F52BD184-87A6-C9DE-C08C-1EC9135846EC}"/>
                      </a:ext>
                    </a:extLst>
                  </p:cNvPr>
                  <p:cNvSpPr/>
                  <p:nvPr/>
                </p:nvSpPr>
                <p:spPr>
                  <a:xfrm>
                    <a:off x="5196844" y="182118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85">
                    <a:extLst>
                      <a:ext uri="{FF2B5EF4-FFF2-40B4-BE49-F238E27FC236}">
                        <a16:creationId xmlns:a16="http://schemas.microsoft.com/office/drawing/2014/main" id="{D98332B7-C8EC-D4CD-732E-108394FBAC7B}"/>
                      </a:ext>
                    </a:extLst>
                  </p:cNvPr>
                  <p:cNvSpPr/>
                  <p:nvPr/>
                </p:nvSpPr>
                <p:spPr>
                  <a:xfrm>
                    <a:off x="5905505" y="182118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Rectangle 86">
                    <a:extLst>
                      <a:ext uri="{FF2B5EF4-FFF2-40B4-BE49-F238E27FC236}">
                        <a16:creationId xmlns:a16="http://schemas.microsoft.com/office/drawing/2014/main" id="{1793AFCC-1B97-811E-826B-48F06F85D9F6}"/>
                      </a:ext>
                    </a:extLst>
                  </p:cNvPr>
                  <p:cNvSpPr/>
                  <p:nvPr/>
                </p:nvSpPr>
                <p:spPr>
                  <a:xfrm>
                    <a:off x="6614166" y="182118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Rectangle 87">
                    <a:extLst>
                      <a:ext uri="{FF2B5EF4-FFF2-40B4-BE49-F238E27FC236}">
                        <a16:creationId xmlns:a16="http://schemas.microsoft.com/office/drawing/2014/main" id="{D9E8BD35-608D-A77F-0DB8-421F6FCA2E78}"/>
                      </a:ext>
                    </a:extLst>
                  </p:cNvPr>
                  <p:cNvSpPr/>
                  <p:nvPr/>
                </p:nvSpPr>
                <p:spPr>
                  <a:xfrm>
                    <a:off x="7322827" y="182118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Rectangle 88">
                    <a:extLst>
                      <a:ext uri="{FF2B5EF4-FFF2-40B4-BE49-F238E27FC236}">
                        <a16:creationId xmlns:a16="http://schemas.microsoft.com/office/drawing/2014/main" id="{622560A2-8D80-A4A4-BEC9-BCAFE1B13627}"/>
                      </a:ext>
                    </a:extLst>
                  </p:cNvPr>
                  <p:cNvSpPr/>
                  <p:nvPr/>
                </p:nvSpPr>
                <p:spPr>
                  <a:xfrm>
                    <a:off x="8031487" y="182118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Rectangle 89">
                    <a:extLst>
                      <a:ext uri="{FF2B5EF4-FFF2-40B4-BE49-F238E27FC236}">
                        <a16:creationId xmlns:a16="http://schemas.microsoft.com/office/drawing/2014/main" id="{934FCF7B-F6B9-9D8F-BE33-679D2E6339C7}"/>
                      </a:ext>
                    </a:extLst>
                  </p:cNvPr>
                  <p:cNvSpPr/>
                  <p:nvPr/>
                </p:nvSpPr>
                <p:spPr>
                  <a:xfrm>
                    <a:off x="3779524"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F40EE9A8-FD5E-23A8-D068-127BF0006E76}"/>
                      </a:ext>
                    </a:extLst>
                  </p:cNvPr>
                  <p:cNvSpPr/>
                  <p:nvPr/>
                </p:nvSpPr>
                <p:spPr>
                  <a:xfrm>
                    <a:off x="4488184"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Rectangle 91">
                    <a:extLst>
                      <a:ext uri="{FF2B5EF4-FFF2-40B4-BE49-F238E27FC236}">
                        <a16:creationId xmlns:a16="http://schemas.microsoft.com/office/drawing/2014/main" id="{98C07737-74EB-2FD1-F2B4-2977BEED1169}"/>
                      </a:ext>
                    </a:extLst>
                  </p:cNvPr>
                  <p:cNvSpPr/>
                  <p:nvPr/>
                </p:nvSpPr>
                <p:spPr>
                  <a:xfrm>
                    <a:off x="5196844"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92">
                    <a:extLst>
                      <a:ext uri="{FF2B5EF4-FFF2-40B4-BE49-F238E27FC236}">
                        <a16:creationId xmlns:a16="http://schemas.microsoft.com/office/drawing/2014/main" id="{FE9F4F61-D34B-EAAD-6307-2AD4914E654C}"/>
                      </a:ext>
                    </a:extLst>
                  </p:cNvPr>
                  <p:cNvSpPr/>
                  <p:nvPr/>
                </p:nvSpPr>
                <p:spPr>
                  <a:xfrm>
                    <a:off x="5905505"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ectangle 93">
                    <a:extLst>
                      <a:ext uri="{FF2B5EF4-FFF2-40B4-BE49-F238E27FC236}">
                        <a16:creationId xmlns:a16="http://schemas.microsoft.com/office/drawing/2014/main" id="{E8CC67F1-7263-1690-54B3-7F327641FB75}"/>
                      </a:ext>
                    </a:extLst>
                  </p:cNvPr>
                  <p:cNvSpPr/>
                  <p:nvPr/>
                </p:nvSpPr>
                <p:spPr>
                  <a:xfrm>
                    <a:off x="6614166" y="248412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ectangle 94">
                    <a:extLst>
                      <a:ext uri="{FF2B5EF4-FFF2-40B4-BE49-F238E27FC236}">
                        <a16:creationId xmlns:a16="http://schemas.microsoft.com/office/drawing/2014/main" id="{AB2EDD88-8786-C2CE-6235-673DE0F20B9C}"/>
                      </a:ext>
                    </a:extLst>
                  </p:cNvPr>
                  <p:cNvSpPr/>
                  <p:nvPr/>
                </p:nvSpPr>
                <p:spPr>
                  <a:xfrm>
                    <a:off x="7322827" y="248412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Rectangle 95">
                    <a:extLst>
                      <a:ext uri="{FF2B5EF4-FFF2-40B4-BE49-F238E27FC236}">
                        <a16:creationId xmlns:a16="http://schemas.microsoft.com/office/drawing/2014/main" id="{134BC614-9D6A-956F-073F-0D31C7826C5B}"/>
                      </a:ext>
                    </a:extLst>
                  </p:cNvPr>
                  <p:cNvSpPr/>
                  <p:nvPr/>
                </p:nvSpPr>
                <p:spPr>
                  <a:xfrm>
                    <a:off x="8031487" y="248412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Rectangle 96">
                    <a:extLst>
                      <a:ext uri="{FF2B5EF4-FFF2-40B4-BE49-F238E27FC236}">
                        <a16:creationId xmlns:a16="http://schemas.microsoft.com/office/drawing/2014/main" id="{159BF139-FC5F-DFB1-5DFD-F950725356BD}"/>
                      </a:ext>
                    </a:extLst>
                  </p:cNvPr>
                  <p:cNvSpPr/>
                  <p:nvPr/>
                </p:nvSpPr>
                <p:spPr>
                  <a:xfrm>
                    <a:off x="3779524"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Rectangle 97">
                    <a:extLst>
                      <a:ext uri="{FF2B5EF4-FFF2-40B4-BE49-F238E27FC236}">
                        <a16:creationId xmlns:a16="http://schemas.microsoft.com/office/drawing/2014/main" id="{1F119E63-3BBB-445B-3123-F35DAEBA2006}"/>
                      </a:ext>
                    </a:extLst>
                  </p:cNvPr>
                  <p:cNvSpPr/>
                  <p:nvPr/>
                </p:nvSpPr>
                <p:spPr>
                  <a:xfrm>
                    <a:off x="4488184" y="314706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Rectangle 98">
                    <a:extLst>
                      <a:ext uri="{FF2B5EF4-FFF2-40B4-BE49-F238E27FC236}">
                        <a16:creationId xmlns:a16="http://schemas.microsoft.com/office/drawing/2014/main" id="{E3013202-FE34-02C2-7478-7266E43CDEEE}"/>
                      </a:ext>
                    </a:extLst>
                  </p:cNvPr>
                  <p:cNvSpPr/>
                  <p:nvPr/>
                </p:nvSpPr>
                <p:spPr>
                  <a:xfrm>
                    <a:off x="5196844"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0" name="Rectangle 99">
                    <a:extLst>
                      <a:ext uri="{FF2B5EF4-FFF2-40B4-BE49-F238E27FC236}">
                        <a16:creationId xmlns:a16="http://schemas.microsoft.com/office/drawing/2014/main" id="{40E652DB-BF1A-FBF7-FA32-0B8B37465247}"/>
                      </a:ext>
                    </a:extLst>
                  </p:cNvPr>
                  <p:cNvSpPr/>
                  <p:nvPr/>
                </p:nvSpPr>
                <p:spPr>
                  <a:xfrm>
                    <a:off x="5905505" y="314706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100">
                    <a:extLst>
                      <a:ext uri="{FF2B5EF4-FFF2-40B4-BE49-F238E27FC236}">
                        <a16:creationId xmlns:a16="http://schemas.microsoft.com/office/drawing/2014/main" id="{DE582701-BD34-DFE0-3501-73E7EFB9AA86}"/>
                      </a:ext>
                    </a:extLst>
                  </p:cNvPr>
                  <p:cNvSpPr/>
                  <p:nvPr/>
                </p:nvSpPr>
                <p:spPr>
                  <a:xfrm>
                    <a:off x="6614166" y="314706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Rectangle 101">
                    <a:extLst>
                      <a:ext uri="{FF2B5EF4-FFF2-40B4-BE49-F238E27FC236}">
                        <a16:creationId xmlns:a16="http://schemas.microsoft.com/office/drawing/2014/main" id="{1A52F8DD-CABD-1C19-C9B5-054C07036A60}"/>
                      </a:ext>
                    </a:extLst>
                  </p:cNvPr>
                  <p:cNvSpPr/>
                  <p:nvPr/>
                </p:nvSpPr>
                <p:spPr>
                  <a:xfrm>
                    <a:off x="7322827" y="314706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Rectangle 102">
                    <a:extLst>
                      <a:ext uri="{FF2B5EF4-FFF2-40B4-BE49-F238E27FC236}">
                        <a16:creationId xmlns:a16="http://schemas.microsoft.com/office/drawing/2014/main" id="{CCB98EB9-9EB2-F606-C230-09E94365D48B}"/>
                      </a:ext>
                    </a:extLst>
                  </p:cNvPr>
                  <p:cNvSpPr/>
                  <p:nvPr/>
                </p:nvSpPr>
                <p:spPr>
                  <a:xfrm>
                    <a:off x="8031487" y="314706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Rectangle 103">
                    <a:extLst>
                      <a:ext uri="{FF2B5EF4-FFF2-40B4-BE49-F238E27FC236}">
                        <a16:creationId xmlns:a16="http://schemas.microsoft.com/office/drawing/2014/main" id="{3DBAAC5A-FC5D-5250-B224-93501CE29D8C}"/>
                      </a:ext>
                    </a:extLst>
                  </p:cNvPr>
                  <p:cNvSpPr/>
                  <p:nvPr/>
                </p:nvSpPr>
                <p:spPr>
                  <a:xfrm>
                    <a:off x="3779524"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Rectangle 104">
                    <a:extLst>
                      <a:ext uri="{FF2B5EF4-FFF2-40B4-BE49-F238E27FC236}">
                        <a16:creationId xmlns:a16="http://schemas.microsoft.com/office/drawing/2014/main" id="{17AAE85F-6FEF-BF91-5DD3-0578106D9C0F}"/>
                      </a:ext>
                    </a:extLst>
                  </p:cNvPr>
                  <p:cNvSpPr/>
                  <p:nvPr/>
                </p:nvSpPr>
                <p:spPr>
                  <a:xfrm>
                    <a:off x="4488184"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Rectangle 105">
                    <a:extLst>
                      <a:ext uri="{FF2B5EF4-FFF2-40B4-BE49-F238E27FC236}">
                        <a16:creationId xmlns:a16="http://schemas.microsoft.com/office/drawing/2014/main" id="{A726ED85-B9C4-A9F6-074F-7359F1052B57}"/>
                      </a:ext>
                    </a:extLst>
                  </p:cNvPr>
                  <p:cNvSpPr/>
                  <p:nvPr/>
                </p:nvSpPr>
                <p:spPr>
                  <a:xfrm>
                    <a:off x="5196844"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Rectangle 106">
                    <a:extLst>
                      <a:ext uri="{FF2B5EF4-FFF2-40B4-BE49-F238E27FC236}">
                        <a16:creationId xmlns:a16="http://schemas.microsoft.com/office/drawing/2014/main" id="{1BEB1995-AAEF-DF75-AE12-1F8DAB39CFC7}"/>
                      </a:ext>
                    </a:extLst>
                  </p:cNvPr>
                  <p:cNvSpPr/>
                  <p:nvPr/>
                </p:nvSpPr>
                <p:spPr>
                  <a:xfrm>
                    <a:off x="5905505" y="381000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Rectangle 107">
                    <a:extLst>
                      <a:ext uri="{FF2B5EF4-FFF2-40B4-BE49-F238E27FC236}">
                        <a16:creationId xmlns:a16="http://schemas.microsoft.com/office/drawing/2014/main" id="{AA532302-769B-36E1-F5BD-9DD6E4244F1F}"/>
                      </a:ext>
                    </a:extLst>
                  </p:cNvPr>
                  <p:cNvSpPr/>
                  <p:nvPr/>
                </p:nvSpPr>
                <p:spPr>
                  <a:xfrm>
                    <a:off x="6614166" y="381000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Rectangle 108">
                    <a:extLst>
                      <a:ext uri="{FF2B5EF4-FFF2-40B4-BE49-F238E27FC236}">
                        <a16:creationId xmlns:a16="http://schemas.microsoft.com/office/drawing/2014/main" id="{D576C482-0C65-AAE4-FFB2-1EAB1D3DD7E9}"/>
                      </a:ext>
                    </a:extLst>
                  </p:cNvPr>
                  <p:cNvSpPr/>
                  <p:nvPr/>
                </p:nvSpPr>
                <p:spPr>
                  <a:xfrm>
                    <a:off x="7322827" y="381000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ectangle 109">
                    <a:extLst>
                      <a:ext uri="{FF2B5EF4-FFF2-40B4-BE49-F238E27FC236}">
                        <a16:creationId xmlns:a16="http://schemas.microsoft.com/office/drawing/2014/main" id="{E6E7A2E6-D1A2-FD56-4267-B803CFC89C3F}"/>
                      </a:ext>
                    </a:extLst>
                  </p:cNvPr>
                  <p:cNvSpPr/>
                  <p:nvPr/>
                </p:nvSpPr>
                <p:spPr>
                  <a:xfrm>
                    <a:off x="8031487" y="381000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Rectangle 110">
                    <a:extLst>
                      <a:ext uri="{FF2B5EF4-FFF2-40B4-BE49-F238E27FC236}">
                        <a16:creationId xmlns:a16="http://schemas.microsoft.com/office/drawing/2014/main" id="{94705C3D-6BF5-B46E-5B8F-B0F2273681DF}"/>
                      </a:ext>
                    </a:extLst>
                  </p:cNvPr>
                  <p:cNvSpPr/>
                  <p:nvPr/>
                </p:nvSpPr>
                <p:spPr>
                  <a:xfrm>
                    <a:off x="3779524"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E0D98DB2-D414-8649-A885-44CDA50BFAA9}"/>
                      </a:ext>
                    </a:extLst>
                  </p:cNvPr>
                  <p:cNvSpPr/>
                  <p:nvPr/>
                </p:nvSpPr>
                <p:spPr>
                  <a:xfrm>
                    <a:off x="4488184"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Rectangle 112">
                    <a:extLst>
                      <a:ext uri="{FF2B5EF4-FFF2-40B4-BE49-F238E27FC236}">
                        <a16:creationId xmlns:a16="http://schemas.microsoft.com/office/drawing/2014/main" id="{871DE43C-3649-FCE1-F0D9-F8A1D32D53B4}"/>
                      </a:ext>
                    </a:extLst>
                  </p:cNvPr>
                  <p:cNvSpPr/>
                  <p:nvPr/>
                </p:nvSpPr>
                <p:spPr>
                  <a:xfrm>
                    <a:off x="5196844" y="447294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Rectangle 113">
                    <a:extLst>
                      <a:ext uri="{FF2B5EF4-FFF2-40B4-BE49-F238E27FC236}">
                        <a16:creationId xmlns:a16="http://schemas.microsoft.com/office/drawing/2014/main" id="{9502DF69-BF95-C7D6-4528-BD10E993C4C4}"/>
                      </a:ext>
                    </a:extLst>
                  </p:cNvPr>
                  <p:cNvSpPr/>
                  <p:nvPr/>
                </p:nvSpPr>
                <p:spPr>
                  <a:xfrm>
                    <a:off x="5905506" y="4472940"/>
                    <a:ext cx="708660" cy="662940"/>
                  </a:xfrm>
                  <a:prstGeom prst="rect">
                    <a:avLst/>
                  </a:prstGeom>
                  <a:solidFill>
                    <a:schemeClr val="accent1">
                      <a:lumMod val="60000"/>
                      <a:lumOff val="4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Rectangle 114">
                    <a:extLst>
                      <a:ext uri="{FF2B5EF4-FFF2-40B4-BE49-F238E27FC236}">
                        <a16:creationId xmlns:a16="http://schemas.microsoft.com/office/drawing/2014/main" id="{3CBFA16F-4A07-2643-C285-9E851D78F628}"/>
                      </a:ext>
                    </a:extLst>
                  </p:cNvPr>
                  <p:cNvSpPr/>
                  <p:nvPr/>
                </p:nvSpPr>
                <p:spPr>
                  <a:xfrm>
                    <a:off x="6614166"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a:extLst>
                      <a:ext uri="{FF2B5EF4-FFF2-40B4-BE49-F238E27FC236}">
                        <a16:creationId xmlns:a16="http://schemas.microsoft.com/office/drawing/2014/main" id="{7F13A6F7-60D6-80C5-6A7E-E4D1AC0743BC}"/>
                      </a:ext>
                    </a:extLst>
                  </p:cNvPr>
                  <p:cNvSpPr/>
                  <p:nvPr/>
                </p:nvSpPr>
                <p:spPr>
                  <a:xfrm>
                    <a:off x="7322823"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a:extLst>
                      <a:ext uri="{FF2B5EF4-FFF2-40B4-BE49-F238E27FC236}">
                        <a16:creationId xmlns:a16="http://schemas.microsoft.com/office/drawing/2014/main" id="{496B50EE-90F6-502F-F6CE-8C4970E1C585}"/>
                      </a:ext>
                    </a:extLst>
                  </p:cNvPr>
                  <p:cNvSpPr/>
                  <p:nvPr/>
                </p:nvSpPr>
                <p:spPr>
                  <a:xfrm>
                    <a:off x="8031480"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8" name="Group 117">
                  <a:extLst>
                    <a:ext uri="{FF2B5EF4-FFF2-40B4-BE49-F238E27FC236}">
                      <a16:creationId xmlns:a16="http://schemas.microsoft.com/office/drawing/2014/main" id="{D1F62C50-E955-D366-801B-36339AA6DEB0}"/>
                    </a:ext>
                  </a:extLst>
                </p:cNvPr>
                <p:cNvGrpSpPr/>
                <p:nvPr/>
              </p:nvGrpSpPr>
              <p:grpSpPr>
                <a:xfrm>
                  <a:off x="6622864" y="3826766"/>
                  <a:ext cx="2842260" cy="2009242"/>
                  <a:chOff x="3779524" y="1821180"/>
                  <a:chExt cx="4960623" cy="3314700"/>
                </a:xfrm>
              </p:grpSpPr>
              <p:sp>
                <p:nvSpPr>
                  <p:cNvPr id="119" name="Rectangle 118">
                    <a:extLst>
                      <a:ext uri="{FF2B5EF4-FFF2-40B4-BE49-F238E27FC236}">
                        <a16:creationId xmlns:a16="http://schemas.microsoft.com/office/drawing/2014/main" id="{E11B06A5-2777-AAC5-195F-3A8C46BA9DBF}"/>
                      </a:ext>
                    </a:extLst>
                  </p:cNvPr>
                  <p:cNvSpPr/>
                  <p:nvPr/>
                </p:nvSpPr>
                <p:spPr>
                  <a:xfrm>
                    <a:off x="3779524" y="182118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Rectangle 119">
                    <a:extLst>
                      <a:ext uri="{FF2B5EF4-FFF2-40B4-BE49-F238E27FC236}">
                        <a16:creationId xmlns:a16="http://schemas.microsoft.com/office/drawing/2014/main" id="{72BE85C4-849A-C5F7-2C79-6FB314C186A4}"/>
                      </a:ext>
                    </a:extLst>
                  </p:cNvPr>
                  <p:cNvSpPr/>
                  <p:nvPr/>
                </p:nvSpPr>
                <p:spPr>
                  <a:xfrm>
                    <a:off x="4488184" y="182118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Rectangle 120">
                    <a:extLst>
                      <a:ext uri="{FF2B5EF4-FFF2-40B4-BE49-F238E27FC236}">
                        <a16:creationId xmlns:a16="http://schemas.microsoft.com/office/drawing/2014/main" id="{1589940F-A3EE-3839-EE97-A55B1430D6B3}"/>
                      </a:ext>
                    </a:extLst>
                  </p:cNvPr>
                  <p:cNvSpPr/>
                  <p:nvPr/>
                </p:nvSpPr>
                <p:spPr>
                  <a:xfrm>
                    <a:off x="5196844" y="1821180"/>
                    <a:ext cx="708660" cy="662940"/>
                  </a:xfrm>
                  <a:prstGeom prst="rect">
                    <a:avLst/>
                  </a:prstGeom>
                  <a:solidFill>
                    <a:schemeClr val="bg1">
                      <a:lumMod val="85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Rectangle 121">
                    <a:extLst>
                      <a:ext uri="{FF2B5EF4-FFF2-40B4-BE49-F238E27FC236}">
                        <a16:creationId xmlns:a16="http://schemas.microsoft.com/office/drawing/2014/main" id="{A58E53B9-27A3-2993-4CE6-66A8519045A4}"/>
                      </a:ext>
                    </a:extLst>
                  </p:cNvPr>
                  <p:cNvSpPr/>
                  <p:nvPr/>
                </p:nvSpPr>
                <p:spPr>
                  <a:xfrm>
                    <a:off x="5905505" y="182118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Rectangle 122">
                    <a:extLst>
                      <a:ext uri="{FF2B5EF4-FFF2-40B4-BE49-F238E27FC236}">
                        <a16:creationId xmlns:a16="http://schemas.microsoft.com/office/drawing/2014/main" id="{90D5CAA2-6746-5E89-ED76-47B3555C7F53}"/>
                      </a:ext>
                    </a:extLst>
                  </p:cNvPr>
                  <p:cNvSpPr/>
                  <p:nvPr/>
                </p:nvSpPr>
                <p:spPr>
                  <a:xfrm>
                    <a:off x="6614166" y="182118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Rectangle 123">
                    <a:extLst>
                      <a:ext uri="{FF2B5EF4-FFF2-40B4-BE49-F238E27FC236}">
                        <a16:creationId xmlns:a16="http://schemas.microsoft.com/office/drawing/2014/main" id="{EE63B2F2-4C54-69E4-01F6-9B1887C06730}"/>
                      </a:ext>
                    </a:extLst>
                  </p:cNvPr>
                  <p:cNvSpPr/>
                  <p:nvPr/>
                </p:nvSpPr>
                <p:spPr>
                  <a:xfrm>
                    <a:off x="7322827" y="182118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Rectangle 124">
                    <a:extLst>
                      <a:ext uri="{FF2B5EF4-FFF2-40B4-BE49-F238E27FC236}">
                        <a16:creationId xmlns:a16="http://schemas.microsoft.com/office/drawing/2014/main" id="{2F344982-F24D-DF06-928B-C2E488240DA9}"/>
                      </a:ext>
                    </a:extLst>
                  </p:cNvPr>
                  <p:cNvSpPr/>
                  <p:nvPr/>
                </p:nvSpPr>
                <p:spPr>
                  <a:xfrm>
                    <a:off x="8031487" y="182118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91B08B47-B257-0739-96C9-C9E0CCB3AD80}"/>
                      </a:ext>
                    </a:extLst>
                  </p:cNvPr>
                  <p:cNvSpPr/>
                  <p:nvPr/>
                </p:nvSpPr>
                <p:spPr>
                  <a:xfrm>
                    <a:off x="3779524" y="248412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Rectangle 126">
                    <a:extLst>
                      <a:ext uri="{FF2B5EF4-FFF2-40B4-BE49-F238E27FC236}">
                        <a16:creationId xmlns:a16="http://schemas.microsoft.com/office/drawing/2014/main" id="{C755877F-1997-DD74-6670-C9D1A3BFF1D6}"/>
                      </a:ext>
                    </a:extLst>
                  </p:cNvPr>
                  <p:cNvSpPr/>
                  <p:nvPr/>
                </p:nvSpPr>
                <p:spPr>
                  <a:xfrm>
                    <a:off x="4488184" y="248412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a:extLst>
                      <a:ext uri="{FF2B5EF4-FFF2-40B4-BE49-F238E27FC236}">
                        <a16:creationId xmlns:a16="http://schemas.microsoft.com/office/drawing/2014/main" id="{58FB1108-245B-04C2-5321-612E595130B0}"/>
                      </a:ext>
                    </a:extLst>
                  </p:cNvPr>
                  <p:cNvSpPr/>
                  <p:nvPr/>
                </p:nvSpPr>
                <p:spPr>
                  <a:xfrm>
                    <a:off x="5196844" y="2484120"/>
                    <a:ext cx="708660" cy="662940"/>
                  </a:xfrm>
                  <a:prstGeom prst="rect">
                    <a:avLst/>
                  </a:prstGeom>
                  <a:solidFill>
                    <a:schemeClr val="bg1">
                      <a:lumMod val="85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a:extLst>
                      <a:ext uri="{FF2B5EF4-FFF2-40B4-BE49-F238E27FC236}">
                        <a16:creationId xmlns:a16="http://schemas.microsoft.com/office/drawing/2014/main" id="{BD7CA84E-EDB0-FBA2-80B8-FD6815ED1AC8}"/>
                      </a:ext>
                    </a:extLst>
                  </p:cNvPr>
                  <p:cNvSpPr/>
                  <p:nvPr/>
                </p:nvSpPr>
                <p:spPr>
                  <a:xfrm>
                    <a:off x="5905505"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Rectangle 129">
                    <a:extLst>
                      <a:ext uri="{FF2B5EF4-FFF2-40B4-BE49-F238E27FC236}">
                        <a16:creationId xmlns:a16="http://schemas.microsoft.com/office/drawing/2014/main" id="{89523972-B69A-2A96-7288-372B2D8C809F}"/>
                      </a:ext>
                    </a:extLst>
                  </p:cNvPr>
                  <p:cNvSpPr/>
                  <p:nvPr/>
                </p:nvSpPr>
                <p:spPr>
                  <a:xfrm>
                    <a:off x="6614166"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Rectangle 130">
                    <a:extLst>
                      <a:ext uri="{FF2B5EF4-FFF2-40B4-BE49-F238E27FC236}">
                        <a16:creationId xmlns:a16="http://schemas.microsoft.com/office/drawing/2014/main" id="{5081D3AB-0CB0-AFCE-AB00-60F0920E4605}"/>
                      </a:ext>
                    </a:extLst>
                  </p:cNvPr>
                  <p:cNvSpPr/>
                  <p:nvPr/>
                </p:nvSpPr>
                <p:spPr>
                  <a:xfrm>
                    <a:off x="7322827"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Rectangle 131">
                    <a:extLst>
                      <a:ext uri="{FF2B5EF4-FFF2-40B4-BE49-F238E27FC236}">
                        <a16:creationId xmlns:a16="http://schemas.microsoft.com/office/drawing/2014/main" id="{8157410A-56E0-3F9F-C2D3-938F72299DC5}"/>
                      </a:ext>
                    </a:extLst>
                  </p:cNvPr>
                  <p:cNvSpPr/>
                  <p:nvPr/>
                </p:nvSpPr>
                <p:spPr>
                  <a:xfrm>
                    <a:off x="8031487"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Rectangle 132">
                    <a:extLst>
                      <a:ext uri="{FF2B5EF4-FFF2-40B4-BE49-F238E27FC236}">
                        <a16:creationId xmlns:a16="http://schemas.microsoft.com/office/drawing/2014/main" id="{4B6C59DC-C8CC-E04B-8473-26B88BA6DAC8}"/>
                      </a:ext>
                    </a:extLst>
                  </p:cNvPr>
                  <p:cNvSpPr/>
                  <p:nvPr/>
                </p:nvSpPr>
                <p:spPr>
                  <a:xfrm>
                    <a:off x="3779524" y="314706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Rectangle 133">
                    <a:extLst>
                      <a:ext uri="{FF2B5EF4-FFF2-40B4-BE49-F238E27FC236}">
                        <a16:creationId xmlns:a16="http://schemas.microsoft.com/office/drawing/2014/main" id="{43C5CEEE-9D0A-6C18-A56F-2C0B7D1111B8}"/>
                      </a:ext>
                    </a:extLst>
                  </p:cNvPr>
                  <p:cNvSpPr/>
                  <p:nvPr/>
                </p:nvSpPr>
                <p:spPr>
                  <a:xfrm>
                    <a:off x="4488184" y="314706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Rectangle 134">
                    <a:extLst>
                      <a:ext uri="{FF2B5EF4-FFF2-40B4-BE49-F238E27FC236}">
                        <a16:creationId xmlns:a16="http://schemas.microsoft.com/office/drawing/2014/main" id="{77E624AC-C419-EB93-CEA1-1045597C9287}"/>
                      </a:ext>
                    </a:extLst>
                  </p:cNvPr>
                  <p:cNvSpPr/>
                  <p:nvPr/>
                </p:nvSpPr>
                <p:spPr>
                  <a:xfrm>
                    <a:off x="5196844" y="3147060"/>
                    <a:ext cx="708660" cy="662940"/>
                  </a:xfrm>
                  <a:prstGeom prst="rect">
                    <a:avLst/>
                  </a:prstGeom>
                  <a:solidFill>
                    <a:schemeClr val="bg1">
                      <a:lumMod val="85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a:extLst>
                      <a:ext uri="{FF2B5EF4-FFF2-40B4-BE49-F238E27FC236}">
                        <a16:creationId xmlns:a16="http://schemas.microsoft.com/office/drawing/2014/main" id="{3104F0D1-3830-7B32-09A6-650DDF1A592C}"/>
                      </a:ext>
                    </a:extLst>
                  </p:cNvPr>
                  <p:cNvSpPr/>
                  <p:nvPr/>
                </p:nvSpPr>
                <p:spPr>
                  <a:xfrm>
                    <a:off x="5905505" y="314706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a:extLst>
                      <a:ext uri="{FF2B5EF4-FFF2-40B4-BE49-F238E27FC236}">
                        <a16:creationId xmlns:a16="http://schemas.microsoft.com/office/drawing/2014/main" id="{CF73D304-D27C-09F8-812C-BD483F7388DF}"/>
                      </a:ext>
                    </a:extLst>
                  </p:cNvPr>
                  <p:cNvSpPr/>
                  <p:nvPr/>
                </p:nvSpPr>
                <p:spPr>
                  <a:xfrm>
                    <a:off x="6614166" y="314706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137">
                    <a:extLst>
                      <a:ext uri="{FF2B5EF4-FFF2-40B4-BE49-F238E27FC236}">
                        <a16:creationId xmlns:a16="http://schemas.microsoft.com/office/drawing/2014/main" id="{39CC3110-B112-6402-199F-B1503CA29C43}"/>
                      </a:ext>
                    </a:extLst>
                  </p:cNvPr>
                  <p:cNvSpPr/>
                  <p:nvPr/>
                </p:nvSpPr>
                <p:spPr>
                  <a:xfrm>
                    <a:off x="7322827"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Rectangle 138">
                    <a:extLst>
                      <a:ext uri="{FF2B5EF4-FFF2-40B4-BE49-F238E27FC236}">
                        <a16:creationId xmlns:a16="http://schemas.microsoft.com/office/drawing/2014/main" id="{6DD1056C-45F5-CF12-9593-6ED2354C09B5}"/>
                      </a:ext>
                    </a:extLst>
                  </p:cNvPr>
                  <p:cNvSpPr/>
                  <p:nvPr/>
                </p:nvSpPr>
                <p:spPr>
                  <a:xfrm>
                    <a:off x="8031487"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Rectangle 139">
                    <a:extLst>
                      <a:ext uri="{FF2B5EF4-FFF2-40B4-BE49-F238E27FC236}">
                        <a16:creationId xmlns:a16="http://schemas.microsoft.com/office/drawing/2014/main" id="{3AA22CAA-EDE8-E520-2A69-E026DBF65497}"/>
                      </a:ext>
                    </a:extLst>
                  </p:cNvPr>
                  <p:cNvSpPr/>
                  <p:nvPr/>
                </p:nvSpPr>
                <p:spPr>
                  <a:xfrm>
                    <a:off x="3779524" y="381000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1" name="Rectangle 140">
                    <a:extLst>
                      <a:ext uri="{FF2B5EF4-FFF2-40B4-BE49-F238E27FC236}">
                        <a16:creationId xmlns:a16="http://schemas.microsoft.com/office/drawing/2014/main" id="{51F8F3AD-821A-6F7A-B8E4-9A35EC1EAA77}"/>
                      </a:ext>
                    </a:extLst>
                  </p:cNvPr>
                  <p:cNvSpPr/>
                  <p:nvPr/>
                </p:nvSpPr>
                <p:spPr>
                  <a:xfrm>
                    <a:off x="4488184" y="381000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2" name="Rectangle 141">
                    <a:extLst>
                      <a:ext uri="{FF2B5EF4-FFF2-40B4-BE49-F238E27FC236}">
                        <a16:creationId xmlns:a16="http://schemas.microsoft.com/office/drawing/2014/main" id="{2FAB9A57-5643-5B98-A6DA-452EA01AE057}"/>
                      </a:ext>
                    </a:extLst>
                  </p:cNvPr>
                  <p:cNvSpPr/>
                  <p:nvPr/>
                </p:nvSpPr>
                <p:spPr>
                  <a:xfrm>
                    <a:off x="5196844" y="381000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3" name="Rectangle 142">
                    <a:extLst>
                      <a:ext uri="{FF2B5EF4-FFF2-40B4-BE49-F238E27FC236}">
                        <a16:creationId xmlns:a16="http://schemas.microsoft.com/office/drawing/2014/main" id="{1FC84AF5-36B9-733D-2CEF-1FD32596692E}"/>
                      </a:ext>
                    </a:extLst>
                  </p:cNvPr>
                  <p:cNvSpPr/>
                  <p:nvPr/>
                </p:nvSpPr>
                <p:spPr>
                  <a:xfrm>
                    <a:off x="5905505" y="381000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15A27CB6-5E5E-B7CF-2066-02877D602D8A}"/>
                      </a:ext>
                    </a:extLst>
                  </p:cNvPr>
                  <p:cNvSpPr/>
                  <p:nvPr/>
                </p:nvSpPr>
                <p:spPr>
                  <a:xfrm>
                    <a:off x="6614166"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F2DF829A-9350-34B4-73EA-A9E61706E1BD}"/>
                      </a:ext>
                    </a:extLst>
                  </p:cNvPr>
                  <p:cNvSpPr/>
                  <p:nvPr/>
                </p:nvSpPr>
                <p:spPr>
                  <a:xfrm>
                    <a:off x="7322827"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58F9C147-AF7B-FC3E-C363-996C91A3696B}"/>
                      </a:ext>
                    </a:extLst>
                  </p:cNvPr>
                  <p:cNvSpPr/>
                  <p:nvPr/>
                </p:nvSpPr>
                <p:spPr>
                  <a:xfrm>
                    <a:off x="8031487"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5AF94BC3-AAE3-E91D-3A84-CE06E8BCE62A}"/>
                      </a:ext>
                    </a:extLst>
                  </p:cNvPr>
                  <p:cNvSpPr/>
                  <p:nvPr/>
                </p:nvSpPr>
                <p:spPr>
                  <a:xfrm>
                    <a:off x="3779524"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645696FA-A67D-88BF-F380-D6710D85D443}"/>
                      </a:ext>
                    </a:extLst>
                  </p:cNvPr>
                  <p:cNvSpPr/>
                  <p:nvPr/>
                </p:nvSpPr>
                <p:spPr>
                  <a:xfrm>
                    <a:off x="4488184"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5F0E3479-45A1-94D1-4381-8266196469A1}"/>
                      </a:ext>
                    </a:extLst>
                  </p:cNvPr>
                  <p:cNvSpPr/>
                  <p:nvPr/>
                </p:nvSpPr>
                <p:spPr>
                  <a:xfrm>
                    <a:off x="5196844" y="4472940"/>
                    <a:ext cx="708660" cy="662940"/>
                  </a:xfrm>
                  <a:prstGeom prst="rect">
                    <a:avLst/>
                  </a:prstGeom>
                  <a:solidFill>
                    <a:schemeClr val="bg1">
                      <a:lumMod val="85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ectangle 149">
                    <a:extLst>
                      <a:ext uri="{FF2B5EF4-FFF2-40B4-BE49-F238E27FC236}">
                        <a16:creationId xmlns:a16="http://schemas.microsoft.com/office/drawing/2014/main" id="{A7624D99-4F53-0DCA-12AF-B83BABAF4957}"/>
                      </a:ext>
                    </a:extLst>
                  </p:cNvPr>
                  <p:cNvSpPr/>
                  <p:nvPr/>
                </p:nvSpPr>
                <p:spPr>
                  <a:xfrm>
                    <a:off x="5905506"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ectangle 150">
                    <a:extLst>
                      <a:ext uri="{FF2B5EF4-FFF2-40B4-BE49-F238E27FC236}">
                        <a16:creationId xmlns:a16="http://schemas.microsoft.com/office/drawing/2014/main" id="{E85E06BD-0088-D26F-9C05-57864418A3AC}"/>
                      </a:ext>
                    </a:extLst>
                  </p:cNvPr>
                  <p:cNvSpPr/>
                  <p:nvPr/>
                </p:nvSpPr>
                <p:spPr>
                  <a:xfrm>
                    <a:off x="6614166"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Rectangle 151">
                    <a:extLst>
                      <a:ext uri="{FF2B5EF4-FFF2-40B4-BE49-F238E27FC236}">
                        <a16:creationId xmlns:a16="http://schemas.microsoft.com/office/drawing/2014/main" id="{E1ADB919-94C5-1ED6-9D75-07D55DED89DF}"/>
                      </a:ext>
                    </a:extLst>
                  </p:cNvPr>
                  <p:cNvSpPr/>
                  <p:nvPr/>
                </p:nvSpPr>
                <p:spPr>
                  <a:xfrm>
                    <a:off x="7322823"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Rectangle 152">
                    <a:extLst>
                      <a:ext uri="{FF2B5EF4-FFF2-40B4-BE49-F238E27FC236}">
                        <a16:creationId xmlns:a16="http://schemas.microsoft.com/office/drawing/2014/main" id="{FD366F2A-9B0A-B9B0-85E2-F5402E74C463}"/>
                      </a:ext>
                    </a:extLst>
                  </p:cNvPr>
                  <p:cNvSpPr/>
                  <p:nvPr/>
                </p:nvSpPr>
                <p:spPr>
                  <a:xfrm>
                    <a:off x="8031480"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4" name="Group 153">
                  <a:extLst>
                    <a:ext uri="{FF2B5EF4-FFF2-40B4-BE49-F238E27FC236}">
                      <a16:creationId xmlns:a16="http://schemas.microsoft.com/office/drawing/2014/main" id="{F7224668-8F57-BFDE-C985-26B9A253BCBF}"/>
                    </a:ext>
                  </a:extLst>
                </p:cNvPr>
                <p:cNvGrpSpPr/>
                <p:nvPr/>
              </p:nvGrpSpPr>
              <p:grpSpPr>
                <a:xfrm>
                  <a:off x="6621223" y="1816610"/>
                  <a:ext cx="2842260" cy="2011680"/>
                  <a:chOff x="3779524" y="1821180"/>
                  <a:chExt cx="4960623" cy="3314700"/>
                </a:xfrm>
              </p:grpSpPr>
              <p:sp>
                <p:nvSpPr>
                  <p:cNvPr id="155" name="Rectangle 154">
                    <a:extLst>
                      <a:ext uri="{FF2B5EF4-FFF2-40B4-BE49-F238E27FC236}">
                        <a16:creationId xmlns:a16="http://schemas.microsoft.com/office/drawing/2014/main" id="{91C5872C-FEE8-3FDA-5769-A29C4C06652A}"/>
                      </a:ext>
                    </a:extLst>
                  </p:cNvPr>
                  <p:cNvSpPr/>
                  <p:nvPr/>
                </p:nvSpPr>
                <p:spPr>
                  <a:xfrm>
                    <a:off x="3779524" y="182118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Rectangle 155">
                    <a:extLst>
                      <a:ext uri="{FF2B5EF4-FFF2-40B4-BE49-F238E27FC236}">
                        <a16:creationId xmlns:a16="http://schemas.microsoft.com/office/drawing/2014/main" id="{073F2C59-5A4D-9370-A655-33368775D912}"/>
                      </a:ext>
                    </a:extLst>
                  </p:cNvPr>
                  <p:cNvSpPr/>
                  <p:nvPr/>
                </p:nvSpPr>
                <p:spPr>
                  <a:xfrm>
                    <a:off x="4488184" y="1821180"/>
                    <a:ext cx="708660" cy="662940"/>
                  </a:xfrm>
                  <a:prstGeom prst="rect">
                    <a:avLst/>
                  </a:prstGeom>
                  <a:solidFill>
                    <a:schemeClr val="bg1">
                      <a:lumMod val="85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8593538B-5B1B-426C-0D06-E586812DF99F}"/>
                      </a:ext>
                    </a:extLst>
                  </p:cNvPr>
                  <p:cNvSpPr/>
                  <p:nvPr/>
                </p:nvSpPr>
                <p:spPr>
                  <a:xfrm>
                    <a:off x="5196844" y="1821180"/>
                    <a:ext cx="708660" cy="662940"/>
                  </a:xfrm>
                  <a:prstGeom prst="rect">
                    <a:avLst/>
                  </a:prstGeom>
                  <a:solidFill>
                    <a:schemeClr val="bg1">
                      <a:lumMod val="85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77CA4290-2DCB-701E-2134-E07020BC9747}"/>
                      </a:ext>
                    </a:extLst>
                  </p:cNvPr>
                  <p:cNvSpPr/>
                  <p:nvPr/>
                </p:nvSpPr>
                <p:spPr>
                  <a:xfrm>
                    <a:off x="5905505" y="182118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E5342B64-5283-93B9-9712-A74E1B0C6C50}"/>
                      </a:ext>
                    </a:extLst>
                  </p:cNvPr>
                  <p:cNvSpPr/>
                  <p:nvPr/>
                </p:nvSpPr>
                <p:spPr>
                  <a:xfrm>
                    <a:off x="6614166" y="182118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Rectangle 159">
                    <a:extLst>
                      <a:ext uri="{FF2B5EF4-FFF2-40B4-BE49-F238E27FC236}">
                        <a16:creationId xmlns:a16="http://schemas.microsoft.com/office/drawing/2014/main" id="{37DA3005-60A1-907B-8C7F-853185749E95}"/>
                      </a:ext>
                    </a:extLst>
                  </p:cNvPr>
                  <p:cNvSpPr/>
                  <p:nvPr/>
                </p:nvSpPr>
                <p:spPr>
                  <a:xfrm>
                    <a:off x="7322827" y="182118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Rectangle 160">
                    <a:extLst>
                      <a:ext uri="{FF2B5EF4-FFF2-40B4-BE49-F238E27FC236}">
                        <a16:creationId xmlns:a16="http://schemas.microsoft.com/office/drawing/2014/main" id="{73DBA3F9-4BE2-965D-7925-214B97ABC84D}"/>
                      </a:ext>
                    </a:extLst>
                  </p:cNvPr>
                  <p:cNvSpPr/>
                  <p:nvPr/>
                </p:nvSpPr>
                <p:spPr>
                  <a:xfrm>
                    <a:off x="8031487" y="182118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F2A7604C-7101-AED0-4ADE-E61B0F349A9A}"/>
                      </a:ext>
                    </a:extLst>
                  </p:cNvPr>
                  <p:cNvSpPr/>
                  <p:nvPr/>
                </p:nvSpPr>
                <p:spPr>
                  <a:xfrm>
                    <a:off x="3779524" y="248412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DED57A23-4F28-906A-E7E4-A881926CA157}"/>
                      </a:ext>
                    </a:extLst>
                  </p:cNvPr>
                  <p:cNvSpPr/>
                  <p:nvPr/>
                </p:nvSpPr>
                <p:spPr>
                  <a:xfrm>
                    <a:off x="4488184" y="2484120"/>
                    <a:ext cx="708660" cy="662940"/>
                  </a:xfrm>
                  <a:prstGeom prst="rect">
                    <a:avLst/>
                  </a:prstGeom>
                  <a:solidFill>
                    <a:schemeClr val="bg1">
                      <a:lumMod val="85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928E802C-ED5B-5B24-DA2F-8CC4D5B5FD9C}"/>
                      </a:ext>
                    </a:extLst>
                  </p:cNvPr>
                  <p:cNvSpPr/>
                  <p:nvPr/>
                </p:nvSpPr>
                <p:spPr>
                  <a:xfrm>
                    <a:off x="5196844" y="248412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Rectangle 164">
                    <a:extLst>
                      <a:ext uri="{FF2B5EF4-FFF2-40B4-BE49-F238E27FC236}">
                        <a16:creationId xmlns:a16="http://schemas.microsoft.com/office/drawing/2014/main" id="{054B9609-FADA-3DDB-B10F-0ADBD239410A}"/>
                      </a:ext>
                    </a:extLst>
                  </p:cNvPr>
                  <p:cNvSpPr/>
                  <p:nvPr/>
                </p:nvSpPr>
                <p:spPr>
                  <a:xfrm>
                    <a:off x="5905505"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48B2C600-ED36-FF91-90AA-175B99FBAA8B}"/>
                      </a:ext>
                    </a:extLst>
                  </p:cNvPr>
                  <p:cNvSpPr/>
                  <p:nvPr/>
                </p:nvSpPr>
                <p:spPr>
                  <a:xfrm>
                    <a:off x="6614166"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93AE7969-39C9-3CE5-4065-64866DCBAD2E}"/>
                      </a:ext>
                    </a:extLst>
                  </p:cNvPr>
                  <p:cNvSpPr/>
                  <p:nvPr/>
                </p:nvSpPr>
                <p:spPr>
                  <a:xfrm>
                    <a:off x="7322827" y="248412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4EB34822-5D7E-D3FC-6059-08E2EF9D61C2}"/>
                      </a:ext>
                    </a:extLst>
                  </p:cNvPr>
                  <p:cNvSpPr/>
                  <p:nvPr/>
                </p:nvSpPr>
                <p:spPr>
                  <a:xfrm>
                    <a:off x="8031487" y="248412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Rectangle 168">
                    <a:extLst>
                      <a:ext uri="{FF2B5EF4-FFF2-40B4-BE49-F238E27FC236}">
                        <a16:creationId xmlns:a16="http://schemas.microsoft.com/office/drawing/2014/main" id="{48663975-0D51-E8BB-4751-997847418230}"/>
                      </a:ext>
                    </a:extLst>
                  </p:cNvPr>
                  <p:cNvSpPr/>
                  <p:nvPr/>
                </p:nvSpPr>
                <p:spPr>
                  <a:xfrm>
                    <a:off x="3779524" y="314706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9B564BA6-A48A-6D85-59D1-A0F8866E2880}"/>
                      </a:ext>
                    </a:extLst>
                  </p:cNvPr>
                  <p:cNvSpPr/>
                  <p:nvPr/>
                </p:nvSpPr>
                <p:spPr>
                  <a:xfrm>
                    <a:off x="4488184" y="314706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0DB14835-D5F7-C63F-9B14-5084F513EB67}"/>
                      </a:ext>
                    </a:extLst>
                  </p:cNvPr>
                  <p:cNvSpPr/>
                  <p:nvPr/>
                </p:nvSpPr>
                <p:spPr>
                  <a:xfrm>
                    <a:off x="5196844"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3B673A71-E6AB-9AFC-C585-53CC7F590356}"/>
                      </a:ext>
                    </a:extLst>
                  </p:cNvPr>
                  <p:cNvSpPr/>
                  <p:nvPr/>
                </p:nvSpPr>
                <p:spPr>
                  <a:xfrm>
                    <a:off x="5905505"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3B060397-5670-4474-4FF3-ED13E4F0632E}"/>
                      </a:ext>
                    </a:extLst>
                  </p:cNvPr>
                  <p:cNvSpPr/>
                  <p:nvPr/>
                </p:nvSpPr>
                <p:spPr>
                  <a:xfrm>
                    <a:off x="6614166" y="314706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40BA0531-9302-3595-69F0-9F7F143EA632}"/>
                      </a:ext>
                    </a:extLst>
                  </p:cNvPr>
                  <p:cNvSpPr/>
                  <p:nvPr/>
                </p:nvSpPr>
                <p:spPr>
                  <a:xfrm>
                    <a:off x="7322827" y="314706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4D533077-7012-2DDC-1326-56098765B6B3}"/>
                      </a:ext>
                    </a:extLst>
                  </p:cNvPr>
                  <p:cNvSpPr/>
                  <p:nvPr/>
                </p:nvSpPr>
                <p:spPr>
                  <a:xfrm>
                    <a:off x="8031487" y="314706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0D8ED8D6-56DA-2DD9-0C6A-0F06A07A728B}"/>
                      </a:ext>
                    </a:extLst>
                  </p:cNvPr>
                  <p:cNvSpPr/>
                  <p:nvPr/>
                </p:nvSpPr>
                <p:spPr>
                  <a:xfrm>
                    <a:off x="3779524" y="381000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39EDA639-943F-7577-AB66-0D686535D739}"/>
                      </a:ext>
                    </a:extLst>
                  </p:cNvPr>
                  <p:cNvSpPr/>
                  <p:nvPr/>
                </p:nvSpPr>
                <p:spPr>
                  <a:xfrm>
                    <a:off x="4488184" y="3810000"/>
                    <a:ext cx="708660" cy="662940"/>
                  </a:xfrm>
                  <a:prstGeom prst="rect">
                    <a:avLst/>
                  </a:prstGeom>
                  <a:solidFill>
                    <a:schemeClr val="bg1">
                      <a:lumMod val="85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48E6F930-6B87-5B97-815D-52F3BD3D7C08}"/>
                      </a:ext>
                    </a:extLst>
                  </p:cNvPr>
                  <p:cNvSpPr/>
                  <p:nvPr/>
                </p:nvSpPr>
                <p:spPr>
                  <a:xfrm>
                    <a:off x="5196844"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AFC0CDBD-B1E0-9008-FD08-E2EFC449A991}"/>
                      </a:ext>
                    </a:extLst>
                  </p:cNvPr>
                  <p:cNvSpPr/>
                  <p:nvPr/>
                </p:nvSpPr>
                <p:spPr>
                  <a:xfrm>
                    <a:off x="5905505" y="381000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C8D63BB3-ADC2-B854-68D8-D5699FB8C155}"/>
                      </a:ext>
                    </a:extLst>
                  </p:cNvPr>
                  <p:cNvSpPr/>
                  <p:nvPr/>
                </p:nvSpPr>
                <p:spPr>
                  <a:xfrm>
                    <a:off x="6614166" y="381000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7F6EEA30-2F38-D036-EA98-8B9D461E9979}"/>
                      </a:ext>
                    </a:extLst>
                  </p:cNvPr>
                  <p:cNvSpPr/>
                  <p:nvPr/>
                </p:nvSpPr>
                <p:spPr>
                  <a:xfrm>
                    <a:off x="7322827" y="381000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1AE738C1-9564-17CC-498C-BE5F7C7496BF}"/>
                      </a:ext>
                    </a:extLst>
                  </p:cNvPr>
                  <p:cNvSpPr/>
                  <p:nvPr/>
                </p:nvSpPr>
                <p:spPr>
                  <a:xfrm>
                    <a:off x="8031487" y="3810000"/>
                    <a:ext cx="708660" cy="662940"/>
                  </a:xfrm>
                  <a:prstGeom prst="rect">
                    <a:avLst/>
                  </a:prstGeom>
                  <a:solidFill>
                    <a:schemeClr val="accent2">
                      <a:lumMod val="40000"/>
                      <a:lumOff val="60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A3602958-F59D-1869-071D-5253FF1D7608}"/>
                      </a:ext>
                    </a:extLst>
                  </p:cNvPr>
                  <p:cNvSpPr/>
                  <p:nvPr/>
                </p:nvSpPr>
                <p:spPr>
                  <a:xfrm>
                    <a:off x="3779524"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CCCAB1DA-847D-3E5B-B3A6-50DF20EA0187}"/>
                      </a:ext>
                    </a:extLst>
                  </p:cNvPr>
                  <p:cNvSpPr/>
                  <p:nvPr/>
                </p:nvSpPr>
                <p:spPr>
                  <a:xfrm>
                    <a:off x="4488184" y="4472940"/>
                    <a:ext cx="708660" cy="662940"/>
                  </a:xfrm>
                  <a:prstGeom prst="rect">
                    <a:avLst/>
                  </a:prstGeom>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E11B7B4E-CA3B-DD6D-C94C-B9EE85430C91}"/>
                      </a:ext>
                    </a:extLst>
                  </p:cNvPr>
                  <p:cNvSpPr/>
                  <p:nvPr/>
                </p:nvSpPr>
                <p:spPr>
                  <a:xfrm>
                    <a:off x="5196844" y="4472940"/>
                    <a:ext cx="708660" cy="662940"/>
                  </a:xfrm>
                  <a:prstGeom prst="rect">
                    <a:avLst/>
                  </a:prstGeom>
                  <a:solidFill>
                    <a:schemeClr val="bg1">
                      <a:lumMod val="85000"/>
                    </a:schemeClr>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6" name="Rectangle 185">
                    <a:extLst>
                      <a:ext uri="{FF2B5EF4-FFF2-40B4-BE49-F238E27FC236}">
                        <a16:creationId xmlns:a16="http://schemas.microsoft.com/office/drawing/2014/main" id="{294BB250-E010-00A1-1C1C-DB8656584835}"/>
                      </a:ext>
                    </a:extLst>
                  </p:cNvPr>
                  <p:cNvSpPr/>
                  <p:nvPr/>
                </p:nvSpPr>
                <p:spPr>
                  <a:xfrm>
                    <a:off x="5905506"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DBDDBB5A-CBFA-DC0D-C4EA-5DDF7D266403}"/>
                      </a:ext>
                    </a:extLst>
                  </p:cNvPr>
                  <p:cNvSpPr/>
                  <p:nvPr/>
                </p:nvSpPr>
                <p:spPr>
                  <a:xfrm>
                    <a:off x="6614166"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FC0214FA-510E-5B8E-83DC-01A6B771AD92}"/>
                      </a:ext>
                    </a:extLst>
                  </p:cNvPr>
                  <p:cNvSpPr/>
                  <p:nvPr/>
                </p:nvSpPr>
                <p:spPr>
                  <a:xfrm>
                    <a:off x="7322823"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A135931D-2E06-B184-05F8-AC235417AA15}"/>
                      </a:ext>
                    </a:extLst>
                  </p:cNvPr>
                  <p:cNvSpPr/>
                  <p:nvPr/>
                </p:nvSpPr>
                <p:spPr>
                  <a:xfrm>
                    <a:off x="8031480" y="4472940"/>
                    <a:ext cx="708660" cy="662940"/>
                  </a:xfrm>
                  <a:prstGeom prst="rect">
                    <a:avLst/>
                  </a:prstGeom>
                  <a:solidFill>
                    <a:srgbClr val="92D050"/>
                  </a:solidFill>
                  <a:ln w="3175">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1" name="Oval 190">
                <a:extLst>
                  <a:ext uri="{FF2B5EF4-FFF2-40B4-BE49-F238E27FC236}">
                    <a16:creationId xmlns:a16="http://schemas.microsoft.com/office/drawing/2014/main" id="{FBA0713C-17DF-6956-36E2-D472DC95626A}"/>
                  </a:ext>
                </a:extLst>
              </p:cNvPr>
              <p:cNvSpPr/>
              <p:nvPr/>
            </p:nvSpPr>
            <p:spPr>
              <a:xfrm>
                <a:off x="2703131" y="1788892"/>
                <a:ext cx="220396" cy="217693"/>
              </a:xfrm>
              <a:prstGeom prst="ellipse">
                <a:avLst/>
              </a:prstGeom>
              <a:noFill/>
              <a:ln w="6350">
                <a:solidFill>
                  <a:srgbClr val="000000">
                    <a:alpha val="21176"/>
                  </a:srgb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Oval 212">
                <a:extLst>
                  <a:ext uri="{FF2B5EF4-FFF2-40B4-BE49-F238E27FC236}">
                    <a16:creationId xmlns:a16="http://schemas.microsoft.com/office/drawing/2014/main" id="{7930EA0D-B689-C9F9-4F1F-3DA54819B9B1}"/>
                  </a:ext>
                </a:extLst>
              </p:cNvPr>
              <p:cNvSpPr/>
              <p:nvPr/>
            </p:nvSpPr>
            <p:spPr>
              <a:xfrm>
                <a:off x="2703131" y="2454155"/>
                <a:ext cx="220396" cy="217693"/>
              </a:xfrm>
              <a:prstGeom prst="ellipse">
                <a:avLst/>
              </a:prstGeom>
              <a:noFill/>
              <a:ln w="6350">
                <a:solidFill>
                  <a:srgbClr val="000000">
                    <a:alpha val="21176"/>
                  </a:srgb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Oval 217">
                <a:extLst>
                  <a:ext uri="{FF2B5EF4-FFF2-40B4-BE49-F238E27FC236}">
                    <a16:creationId xmlns:a16="http://schemas.microsoft.com/office/drawing/2014/main" id="{6873FCF3-155F-6869-0492-9BBEFA693E11}"/>
                  </a:ext>
                </a:extLst>
              </p:cNvPr>
              <p:cNvSpPr/>
              <p:nvPr/>
            </p:nvSpPr>
            <p:spPr>
              <a:xfrm>
                <a:off x="4244295" y="1788892"/>
                <a:ext cx="220396" cy="217693"/>
              </a:xfrm>
              <a:prstGeom prst="ellipse">
                <a:avLst/>
              </a:prstGeom>
              <a:noFill/>
              <a:ln w="6350">
                <a:solidFill>
                  <a:srgbClr val="000000">
                    <a:alpha val="21176"/>
                  </a:srgb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3" name="Oval 222">
                <a:extLst>
                  <a:ext uri="{FF2B5EF4-FFF2-40B4-BE49-F238E27FC236}">
                    <a16:creationId xmlns:a16="http://schemas.microsoft.com/office/drawing/2014/main" id="{D4F45BC7-B824-954B-3DAB-9555C7A73DB1}"/>
                  </a:ext>
                </a:extLst>
              </p:cNvPr>
              <p:cNvSpPr/>
              <p:nvPr/>
            </p:nvSpPr>
            <p:spPr>
              <a:xfrm>
                <a:off x="4244295" y="2454155"/>
                <a:ext cx="220396" cy="217693"/>
              </a:xfrm>
              <a:prstGeom prst="ellipse">
                <a:avLst/>
              </a:prstGeom>
              <a:noFill/>
              <a:ln w="6350">
                <a:solidFill>
                  <a:srgbClr val="000000">
                    <a:alpha val="21176"/>
                  </a:srgb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00" name="Multiplication Sign 1199">
              <a:extLst>
                <a:ext uri="{FF2B5EF4-FFF2-40B4-BE49-F238E27FC236}">
                  <a16:creationId xmlns:a16="http://schemas.microsoft.com/office/drawing/2014/main" id="{1DA7DC55-48FC-20E3-A4DC-00284EAA9616}"/>
                </a:ext>
              </a:extLst>
            </p:cNvPr>
            <p:cNvSpPr/>
            <p:nvPr/>
          </p:nvSpPr>
          <p:spPr>
            <a:xfrm>
              <a:off x="2863057" y="1203739"/>
              <a:ext cx="96013" cy="97810"/>
            </a:xfrm>
            <a:prstGeom prst="mathMultiply">
              <a:avLst/>
            </a:prstGeom>
            <a:solidFill>
              <a:schemeClr val="tx1"/>
            </a:solidFill>
            <a:ln>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1" name="Multiplication Sign 1200">
              <a:extLst>
                <a:ext uri="{FF2B5EF4-FFF2-40B4-BE49-F238E27FC236}">
                  <a16:creationId xmlns:a16="http://schemas.microsoft.com/office/drawing/2014/main" id="{890E5904-2012-677B-AD29-21E8A73099A7}"/>
                </a:ext>
              </a:extLst>
            </p:cNvPr>
            <p:cNvSpPr/>
            <p:nvPr/>
          </p:nvSpPr>
          <p:spPr>
            <a:xfrm>
              <a:off x="3729009" y="1202956"/>
              <a:ext cx="96013" cy="97810"/>
            </a:xfrm>
            <a:prstGeom prst="mathMultiply">
              <a:avLst/>
            </a:prstGeom>
            <a:solidFill>
              <a:schemeClr val="tx1"/>
            </a:solidFill>
            <a:ln>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2" name="Multiplication Sign 1201">
              <a:extLst>
                <a:ext uri="{FF2B5EF4-FFF2-40B4-BE49-F238E27FC236}">
                  <a16:creationId xmlns:a16="http://schemas.microsoft.com/office/drawing/2014/main" id="{E6C26D41-7DC4-97A2-D136-61A7A1E39439}"/>
                </a:ext>
              </a:extLst>
            </p:cNvPr>
            <p:cNvSpPr/>
            <p:nvPr/>
          </p:nvSpPr>
          <p:spPr>
            <a:xfrm>
              <a:off x="2859882" y="1592507"/>
              <a:ext cx="96013" cy="97810"/>
            </a:xfrm>
            <a:prstGeom prst="mathMultiply">
              <a:avLst/>
            </a:prstGeom>
            <a:solidFill>
              <a:schemeClr val="tx1"/>
            </a:solidFill>
            <a:ln>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3" name="Multiplication Sign 1202">
              <a:extLst>
                <a:ext uri="{FF2B5EF4-FFF2-40B4-BE49-F238E27FC236}">
                  <a16:creationId xmlns:a16="http://schemas.microsoft.com/office/drawing/2014/main" id="{DF56825C-BDC2-A4FD-0049-3EE0CAFF3092}"/>
                </a:ext>
              </a:extLst>
            </p:cNvPr>
            <p:cNvSpPr/>
            <p:nvPr/>
          </p:nvSpPr>
          <p:spPr>
            <a:xfrm>
              <a:off x="3729914" y="1591219"/>
              <a:ext cx="96013" cy="97810"/>
            </a:xfrm>
            <a:prstGeom prst="mathMultiply">
              <a:avLst/>
            </a:prstGeom>
            <a:solidFill>
              <a:schemeClr val="tx1"/>
            </a:solidFill>
            <a:ln>
              <a:solidFill>
                <a:srgbClr val="000000">
                  <a:alpha val="2117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aphicFrame>
        <p:nvGraphicFramePr>
          <p:cNvPr id="6" name="Table 5">
            <a:extLst>
              <a:ext uri="{FF2B5EF4-FFF2-40B4-BE49-F238E27FC236}">
                <a16:creationId xmlns:a16="http://schemas.microsoft.com/office/drawing/2014/main" id="{04940086-5EFC-498F-DAAA-290F9131A9CF}"/>
              </a:ext>
            </a:extLst>
          </p:cNvPr>
          <p:cNvGraphicFramePr>
            <a:graphicFrameLocks noGrp="1"/>
          </p:cNvGraphicFramePr>
          <p:nvPr>
            <p:extLst>
              <p:ext uri="{D42A27DB-BD31-4B8C-83A1-F6EECF244321}">
                <p14:modId xmlns:p14="http://schemas.microsoft.com/office/powerpoint/2010/main" val="843557121"/>
              </p:ext>
            </p:extLst>
          </p:nvPr>
        </p:nvGraphicFramePr>
        <p:xfrm>
          <a:off x="3771577" y="3045293"/>
          <a:ext cx="2915920" cy="19728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29428347"/>
                    </a:ext>
                  </a:extLst>
                </a:gridCol>
                <a:gridCol w="208280">
                  <a:extLst>
                    <a:ext uri="{9D8B030D-6E8A-4147-A177-3AD203B41FA5}">
                      <a16:colId xmlns:a16="http://schemas.microsoft.com/office/drawing/2014/main" val="3344075339"/>
                    </a:ext>
                  </a:extLst>
                </a:gridCol>
                <a:gridCol w="208280">
                  <a:extLst>
                    <a:ext uri="{9D8B030D-6E8A-4147-A177-3AD203B41FA5}">
                      <a16:colId xmlns:a16="http://schemas.microsoft.com/office/drawing/2014/main" val="779345271"/>
                    </a:ext>
                  </a:extLst>
                </a:gridCol>
                <a:gridCol w="208280">
                  <a:extLst>
                    <a:ext uri="{9D8B030D-6E8A-4147-A177-3AD203B41FA5}">
                      <a16:colId xmlns:a16="http://schemas.microsoft.com/office/drawing/2014/main" val="3730614288"/>
                    </a:ext>
                  </a:extLst>
                </a:gridCol>
                <a:gridCol w="208280">
                  <a:extLst>
                    <a:ext uri="{9D8B030D-6E8A-4147-A177-3AD203B41FA5}">
                      <a16:colId xmlns:a16="http://schemas.microsoft.com/office/drawing/2014/main" val="958010822"/>
                    </a:ext>
                  </a:extLst>
                </a:gridCol>
                <a:gridCol w="208280">
                  <a:extLst>
                    <a:ext uri="{9D8B030D-6E8A-4147-A177-3AD203B41FA5}">
                      <a16:colId xmlns:a16="http://schemas.microsoft.com/office/drawing/2014/main" val="4029516460"/>
                    </a:ext>
                  </a:extLst>
                </a:gridCol>
                <a:gridCol w="208280">
                  <a:extLst>
                    <a:ext uri="{9D8B030D-6E8A-4147-A177-3AD203B41FA5}">
                      <a16:colId xmlns:a16="http://schemas.microsoft.com/office/drawing/2014/main" val="3291748799"/>
                    </a:ext>
                  </a:extLst>
                </a:gridCol>
                <a:gridCol w="208280">
                  <a:extLst>
                    <a:ext uri="{9D8B030D-6E8A-4147-A177-3AD203B41FA5}">
                      <a16:colId xmlns:a16="http://schemas.microsoft.com/office/drawing/2014/main" val="3576220511"/>
                    </a:ext>
                  </a:extLst>
                </a:gridCol>
                <a:gridCol w="208280">
                  <a:extLst>
                    <a:ext uri="{9D8B030D-6E8A-4147-A177-3AD203B41FA5}">
                      <a16:colId xmlns:a16="http://schemas.microsoft.com/office/drawing/2014/main" val="457160221"/>
                    </a:ext>
                  </a:extLst>
                </a:gridCol>
                <a:gridCol w="208280">
                  <a:extLst>
                    <a:ext uri="{9D8B030D-6E8A-4147-A177-3AD203B41FA5}">
                      <a16:colId xmlns:a16="http://schemas.microsoft.com/office/drawing/2014/main" val="3140418843"/>
                    </a:ext>
                  </a:extLst>
                </a:gridCol>
                <a:gridCol w="208280">
                  <a:extLst>
                    <a:ext uri="{9D8B030D-6E8A-4147-A177-3AD203B41FA5}">
                      <a16:colId xmlns:a16="http://schemas.microsoft.com/office/drawing/2014/main" val="1229615196"/>
                    </a:ext>
                  </a:extLst>
                </a:gridCol>
                <a:gridCol w="208280">
                  <a:extLst>
                    <a:ext uri="{9D8B030D-6E8A-4147-A177-3AD203B41FA5}">
                      <a16:colId xmlns:a16="http://schemas.microsoft.com/office/drawing/2014/main" val="264847820"/>
                    </a:ext>
                  </a:extLst>
                </a:gridCol>
                <a:gridCol w="208280">
                  <a:extLst>
                    <a:ext uri="{9D8B030D-6E8A-4147-A177-3AD203B41FA5}">
                      <a16:colId xmlns:a16="http://schemas.microsoft.com/office/drawing/2014/main" val="102253455"/>
                    </a:ext>
                  </a:extLst>
                </a:gridCol>
                <a:gridCol w="208280">
                  <a:extLst>
                    <a:ext uri="{9D8B030D-6E8A-4147-A177-3AD203B41FA5}">
                      <a16:colId xmlns:a16="http://schemas.microsoft.com/office/drawing/2014/main" val="3055275652"/>
                    </a:ext>
                  </a:extLst>
                </a:gridCol>
              </a:tblGrid>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pct5">
                      <a:fgClr>
                        <a:srgbClr val="D9D9D9"/>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extLst>
                  <a:ext uri="{0D108BD9-81ED-4DB2-BD59-A6C34878D82A}">
                    <a16:rowId xmlns:a16="http://schemas.microsoft.com/office/drawing/2014/main" val="146332761"/>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pct5">
                      <a:fgClr>
                        <a:srgbClr val="D9D9D9"/>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extLst>
                  <a:ext uri="{0D108BD9-81ED-4DB2-BD59-A6C34878D82A}">
                    <a16:rowId xmlns:a16="http://schemas.microsoft.com/office/drawing/2014/main" val="2935054950"/>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extLst>
                  <a:ext uri="{0D108BD9-81ED-4DB2-BD59-A6C34878D82A}">
                    <a16:rowId xmlns:a16="http://schemas.microsoft.com/office/drawing/2014/main" val="3955465467"/>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extLst>
                  <a:ext uri="{0D108BD9-81ED-4DB2-BD59-A6C34878D82A}">
                    <a16:rowId xmlns:a16="http://schemas.microsoft.com/office/drawing/2014/main" val="1735948348"/>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extLst>
                  <a:ext uri="{0D108BD9-81ED-4DB2-BD59-A6C34878D82A}">
                    <a16:rowId xmlns:a16="http://schemas.microsoft.com/office/drawing/2014/main" val="1089235815"/>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extLst>
                  <a:ext uri="{0D108BD9-81ED-4DB2-BD59-A6C34878D82A}">
                    <a16:rowId xmlns:a16="http://schemas.microsoft.com/office/drawing/2014/main" val="3748883931"/>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extLst>
                  <a:ext uri="{0D108BD9-81ED-4DB2-BD59-A6C34878D82A}">
                    <a16:rowId xmlns:a16="http://schemas.microsoft.com/office/drawing/2014/main" val="1100671574"/>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extLst>
                  <a:ext uri="{0D108BD9-81ED-4DB2-BD59-A6C34878D82A}">
                    <a16:rowId xmlns:a16="http://schemas.microsoft.com/office/drawing/2014/main" val="2499921877"/>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extLst>
                  <a:ext uri="{0D108BD9-81ED-4DB2-BD59-A6C34878D82A}">
                    <a16:rowId xmlns:a16="http://schemas.microsoft.com/office/drawing/2014/main" val="2194070492"/>
                  </a:ext>
                </a:extLst>
              </a:tr>
              <a:tr h="197280">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dkVert">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tc>
                  <a:txBody>
                    <a:bodyPr/>
                    <a:lstStyle/>
                    <a:p>
                      <a:endParaRPr lang="en-CA" sz="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2">
                          <a:lumMod val="75000"/>
                        </a:schemeClr>
                      </a:fgClr>
                      <a:bgClr>
                        <a:schemeClr val="bg1"/>
                      </a:bgClr>
                    </a:pattFill>
                  </a:tcPr>
                </a:tc>
                <a:extLst>
                  <a:ext uri="{0D108BD9-81ED-4DB2-BD59-A6C34878D82A}">
                    <a16:rowId xmlns:a16="http://schemas.microsoft.com/office/drawing/2014/main" val="1428496396"/>
                  </a:ext>
                </a:extLst>
              </a:tr>
            </a:tbl>
          </a:graphicData>
        </a:graphic>
      </p:graphicFrame>
    </p:spTree>
    <p:extLst>
      <p:ext uri="{BB962C8B-B14F-4D97-AF65-F5344CB8AC3E}">
        <p14:creationId xmlns:p14="http://schemas.microsoft.com/office/powerpoint/2010/main" val="3626501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different sea levels&#10;&#10;Description automatically generated with medium confidence">
            <a:extLst>
              <a:ext uri="{FF2B5EF4-FFF2-40B4-BE49-F238E27FC236}">
                <a16:creationId xmlns:a16="http://schemas.microsoft.com/office/drawing/2014/main" id="{B6DE6A51-7C9D-4E77-DFA6-B196A1FA1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414" y="1195075"/>
            <a:ext cx="9156896" cy="4320508"/>
          </a:xfrm>
          <a:prstGeom prst="rect">
            <a:avLst/>
          </a:prstGeom>
        </p:spPr>
      </p:pic>
    </p:spTree>
    <p:extLst>
      <p:ext uri="{BB962C8B-B14F-4D97-AF65-F5344CB8AC3E}">
        <p14:creationId xmlns:p14="http://schemas.microsoft.com/office/powerpoint/2010/main" val="806810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0DD4022-9DE1-6860-2557-D896ECFF2BC0}"/>
              </a:ext>
            </a:extLst>
          </p:cNvPr>
          <p:cNvGrpSpPr/>
          <p:nvPr/>
        </p:nvGrpSpPr>
        <p:grpSpPr>
          <a:xfrm>
            <a:off x="2223814" y="2087431"/>
            <a:ext cx="7428186" cy="3013488"/>
            <a:chOff x="2223814" y="2087431"/>
            <a:chExt cx="7428186" cy="3013488"/>
          </a:xfrm>
        </p:grpSpPr>
        <p:pic>
          <p:nvPicPr>
            <p:cNvPr id="23" name="Picture 22" descr="A graph of a number of dots&#10;&#10;Description automatically generated with medium confidence">
              <a:extLst>
                <a:ext uri="{FF2B5EF4-FFF2-40B4-BE49-F238E27FC236}">
                  <a16:creationId xmlns:a16="http://schemas.microsoft.com/office/drawing/2014/main" id="{4A5A67B5-BA11-B550-4EF3-B23F252773D8}"/>
                </a:ext>
              </a:extLst>
            </p:cNvPr>
            <p:cNvPicPr>
              <a:picLocks noChangeAspect="1"/>
            </p:cNvPicPr>
            <p:nvPr/>
          </p:nvPicPr>
          <p:blipFill rotWithShape="1">
            <a:blip r:embed="rId2">
              <a:extLst>
                <a:ext uri="{28A0092B-C50C-407E-A947-70E740481C1C}">
                  <a14:useLocalDpi xmlns:a14="http://schemas.microsoft.com/office/drawing/2010/main" val="0"/>
                </a:ext>
              </a:extLst>
            </a:blip>
            <a:srcRect b="17610"/>
            <a:stretch/>
          </p:blipFill>
          <p:spPr>
            <a:xfrm>
              <a:off x="2223814" y="2087431"/>
              <a:ext cx="7315215" cy="3013488"/>
            </a:xfrm>
            <a:prstGeom prst="rect">
              <a:avLst/>
            </a:prstGeom>
          </p:spPr>
        </p:pic>
        <p:sp>
          <p:nvSpPr>
            <p:cNvPr id="40" name="Rectangle 39">
              <a:extLst>
                <a:ext uri="{FF2B5EF4-FFF2-40B4-BE49-F238E27FC236}">
                  <a16:creationId xmlns:a16="http://schemas.microsoft.com/office/drawing/2014/main" id="{3D94D868-C301-BF8F-CFCE-1B760E915C43}"/>
                </a:ext>
              </a:extLst>
            </p:cNvPr>
            <p:cNvSpPr/>
            <p:nvPr/>
          </p:nvSpPr>
          <p:spPr>
            <a:xfrm>
              <a:off x="6157390" y="2217211"/>
              <a:ext cx="3494610" cy="14079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C8D96D9D-CFB5-551D-3C07-C68380B22B9F}"/>
                </a:ext>
              </a:extLst>
            </p:cNvPr>
            <p:cNvSpPr/>
            <p:nvPr/>
          </p:nvSpPr>
          <p:spPr>
            <a:xfrm>
              <a:off x="7859765" y="2501845"/>
              <a:ext cx="926969" cy="930244"/>
            </a:xfrm>
            <a:prstGeom prst="ellipse">
              <a:avLst/>
            </a:prstGeom>
            <a:noFill/>
            <a:ln w="28575">
              <a:solidFill>
                <a:srgbClr val="D55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DA74FC-BC76-C236-6B27-FDE26AEB9E1C}"/>
                </a:ext>
              </a:extLst>
            </p:cNvPr>
            <p:cNvSpPr/>
            <p:nvPr/>
          </p:nvSpPr>
          <p:spPr>
            <a:xfrm>
              <a:off x="4577944" y="2141220"/>
              <a:ext cx="1617295" cy="2360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Arrow Connector 8">
              <a:extLst>
                <a:ext uri="{FF2B5EF4-FFF2-40B4-BE49-F238E27FC236}">
                  <a16:creationId xmlns:a16="http://schemas.microsoft.com/office/drawing/2014/main" id="{78B90167-7833-8DA8-0E9B-15B3F4C9F969}"/>
                </a:ext>
              </a:extLst>
            </p:cNvPr>
            <p:cNvCxnSpPr>
              <a:cxnSpLocks/>
            </p:cNvCxnSpPr>
            <p:nvPr/>
          </p:nvCxnSpPr>
          <p:spPr>
            <a:xfrm>
              <a:off x="7360920" y="4335145"/>
              <a:ext cx="1987550" cy="0"/>
            </a:xfrm>
            <a:prstGeom prst="straightConnector1">
              <a:avLst/>
            </a:prstGeom>
            <a:ln w="1270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9C2BA21-2083-1937-8692-8C613C3144B7}"/>
                </a:ext>
              </a:extLst>
            </p:cNvPr>
            <p:cNvCxnSpPr>
              <a:cxnSpLocks/>
            </p:cNvCxnSpPr>
            <p:nvPr/>
          </p:nvCxnSpPr>
          <p:spPr>
            <a:xfrm flipH="1" flipV="1">
              <a:off x="6713271" y="4640625"/>
              <a:ext cx="113260" cy="100329"/>
            </a:xfrm>
            <a:prstGeom prst="straightConnector1">
              <a:avLst/>
            </a:prstGeom>
            <a:ln w="1270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0A33E28-768F-3277-F656-9F8A1953F1FB}"/>
                </a:ext>
              </a:extLst>
            </p:cNvPr>
            <p:cNvSpPr/>
            <p:nvPr/>
          </p:nvSpPr>
          <p:spPr>
            <a:xfrm>
              <a:off x="7459980" y="4281171"/>
              <a:ext cx="1780688" cy="1141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84D5A016-6BC4-27C9-6651-8B93C6CCD17E}"/>
                </a:ext>
              </a:extLst>
            </p:cNvPr>
            <p:cNvSpPr txBox="1"/>
            <p:nvPr/>
          </p:nvSpPr>
          <p:spPr>
            <a:xfrm>
              <a:off x="7389257" y="4208580"/>
              <a:ext cx="1928733" cy="253916"/>
            </a:xfrm>
            <a:prstGeom prst="rect">
              <a:avLst/>
            </a:prstGeom>
            <a:noFill/>
          </p:spPr>
          <p:txBody>
            <a:bodyPr wrap="none" rtlCol="0">
              <a:spAutoFit/>
            </a:bodyPr>
            <a:lstStyle/>
            <a:p>
              <a:r>
                <a:rPr lang="en-CA" sz="1050" dirty="0"/>
                <a:t>not detected in any beach seine</a:t>
              </a:r>
            </a:p>
          </p:txBody>
        </p:sp>
        <p:sp>
          <p:nvSpPr>
            <p:cNvPr id="33" name="TextBox 32">
              <a:extLst>
                <a:ext uri="{FF2B5EF4-FFF2-40B4-BE49-F238E27FC236}">
                  <a16:creationId xmlns:a16="http://schemas.microsoft.com/office/drawing/2014/main" id="{205C9253-C658-CF91-B942-13AE0FFDFB6D}"/>
                </a:ext>
              </a:extLst>
            </p:cNvPr>
            <p:cNvSpPr txBox="1"/>
            <p:nvPr/>
          </p:nvSpPr>
          <p:spPr>
            <a:xfrm>
              <a:off x="6751452" y="4613996"/>
              <a:ext cx="1636987" cy="253916"/>
            </a:xfrm>
            <a:prstGeom prst="rect">
              <a:avLst/>
            </a:prstGeom>
            <a:noFill/>
          </p:spPr>
          <p:txBody>
            <a:bodyPr wrap="none" rtlCol="0">
              <a:spAutoFit/>
            </a:bodyPr>
            <a:lstStyle/>
            <a:p>
              <a:r>
                <a:rPr lang="en-CA" sz="1050" dirty="0"/>
                <a:t>never detected with eDNA</a:t>
              </a:r>
            </a:p>
          </p:txBody>
        </p:sp>
        <p:sp>
          <p:nvSpPr>
            <p:cNvPr id="39" name="TextBox 38">
              <a:extLst>
                <a:ext uri="{FF2B5EF4-FFF2-40B4-BE49-F238E27FC236}">
                  <a16:creationId xmlns:a16="http://schemas.microsoft.com/office/drawing/2014/main" id="{2494227A-81B7-A974-9BBD-216E535FFD7F}"/>
                </a:ext>
              </a:extLst>
            </p:cNvPr>
            <p:cNvSpPr txBox="1"/>
            <p:nvPr/>
          </p:nvSpPr>
          <p:spPr>
            <a:xfrm>
              <a:off x="6245062" y="2489084"/>
              <a:ext cx="1016001" cy="407356"/>
            </a:xfrm>
            <a:prstGeom prst="rect">
              <a:avLst/>
            </a:prstGeom>
            <a:noFill/>
          </p:spPr>
          <p:txBody>
            <a:bodyPr wrap="square" rtlCol="0">
              <a:spAutoFit/>
            </a:bodyPr>
            <a:lstStyle/>
            <a:p>
              <a:pPr algn="ctr">
                <a:lnSpc>
                  <a:spcPts val="1200"/>
                </a:lnSpc>
              </a:pPr>
              <a:r>
                <a:rPr lang="en-CA" sz="1100" dirty="0"/>
                <a:t>both methods n = 386</a:t>
              </a:r>
            </a:p>
          </p:txBody>
        </p:sp>
        <p:sp>
          <p:nvSpPr>
            <p:cNvPr id="38" name="TextBox 37">
              <a:extLst>
                <a:ext uri="{FF2B5EF4-FFF2-40B4-BE49-F238E27FC236}">
                  <a16:creationId xmlns:a16="http://schemas.microsoft.com/office/drawing/2014/main" id="{7876136B-2C5D-BD62-2C27-B6BB971B7F30}"/>
                </a:ext>
              </a:extLst>
            </p:cNvPr>
            <p:cNvSpPr txBox="1"/>
            <p:nvPr/>
          </p:nvSpPr>
          <p:spPr>
            <a:xfrm>
              <a:off x="6249238" y="3229690"/>
              <a:ext cx="1135812" cy="407356"/>
            </a:xfrm>
            <a:prstGeom prst="rect">
              <a:avLst/>
            </a:prstGeom>
            <a:noFill/>
          </p:spPr>
          <p:txBody>
            <a:bodyPr wrap="square" rtlCol="0">
              <a:spAutoFit/>
            </a:bodyPr>
            <a:lstStyle/>
            <a:p>
              <a:pPr algn="ctr">
                <a:lnSpc>
                  <a:spcPts val="1200"/>
                </a:lnSpc>
              </a:pPr>
              <a:r>
                <a:rPr lang="en-CA" sz="1100" dirty="0"/>
                <a:t>beach seine only n = 233</a:t>
              </a:r>
            </a:p>
          </p:txBody>
        </p:sp>
        <p:sp>
          <p:nvSpPr>
            <p:cNvPr id="41" name="TextBox 40">
              <a:extLst>
                <a:ext uri="{FF2B5EF4-FFF2-40B4-BE49-F238E27FC236}">
                  <a16:creationId xmlns:a16="http://schemas.microsoft.com/office/drawing/2014/main" id="{D9BE671A-09CD-2FDE-A86E-8D01EA57F649}"/>
                </a:ext>
              </a:extLst>
            </p:cNvPr>
            <p:cNvSpPr txBox="1"/>
            <p:nvPr/>
          </p:nvSpPr>
          <p:spPr>
            <a:xfrm>
              <a:off x="4895350" y="2489084"/>
              <a:ext cx="820994" cy="407356"/>
            </a:xfrm>
            <a:prstGeom prst="rect">
              <a:avLst/>
            </a:prstGeom>
            <a:noFill/>
          </p:spPr>
          <p:txBody>
            <a:bodyPr wrap="square" rtlCol="0">
              <a:spAutoFit/>
            </a:bodyPr>
            <a:lstStyle/>
            <a:p>
              <a:pPr algn="ctr">
                <a:lnSpc>
                  <a:spcPts val="1200"/>
                </a:lnSpc>
              </a:pPr>
              <a:r>
                <a:rPr lang="en-CA" sz="1100" dirty="0"/>
                <a:t>eDNA only n = 682</a:t>
              </a:r>
            </a:p>
          </p:txBody>
        </p:sp>
        <p:sp>
          <p:nvSpPr>
            <p:cNvPr id="2" name="Oval 1">
              <a:extLst>
                <a:ext uri="{FF2B5EF4-FFF2-40B4-BE49-F238E27FC236}">
                  <a16:creationId xmlns:a16="http://schemas.microsoft.com/office/drawing/2014/main" id="{7FC873B5-ABFE-C69A-4307-4CE85CBEF87A}"/>
                </a:ext>
              </a:extLst>
            </p:cNvPr>
            <p:cNvSpPr/>
            <p:nvPr/>
          </p:nvSpPr>
          <p:spPr>
            <a:xfrm rot="2369699">
              <a:off x="5575240" y="2514481"/>
              <a:ext cx="630295" cy="646254"/>
            </a:xfrm>
            <a:prstGeom prst="ellipse">
              <a:avLst/>
            </a:prstGeom>
            <a:solidFill>
              <a:srgbClr val="D55E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Oval 2">
              <a:extLst>
                <a:ext uri="{FF2B5EF4-FFF2-40B4-BE49-F238E27FC236}">
                  <a16:creationId xmlns:a16="http://schemas.microsoft.com/office/drawing/2014/main" id="{9BA635BF-8B9F-C86C-5615-DD6FCAC222D1}"/>
                </a:ext>
              </a:extLst>
            </p:cNvPr>
            <p:cNvSpPr/>
            <p:nvPr/>
          </p:nvSpPr>
          <p:spPr>
            <a:xfrm rot="2369699">
              <a:off x="5874036" y="2772472"/>
              <a:ext cx="541030" cy="552253"/>
            </a:xfrm>
            <a:prstGeom prst="ellipse">
              <a:avLst/>
            </a:prstGeom>
            <a:solidFill>
              <a:srgbClr val="EBA90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reeform: Shape 3">
              <a:extLst>
                <a:ext uri="{FF2B5EF4-FFF2-40B4-BE49-F238E27FC236}">
                  <a16:creationId xmlns:a16="http://schemas.microsoft.com/office/drawing/2014/main" id="{6BC84719-106D-9E0C-A3B7-470677622112}"/>
                </a:ext>
              </a:extLst>
            </p:cNvPr>
            <p:cNvSpPr/>
            <p:nvPr/>
          </p:nvSpPr>
          <p:spPr>
            <a:xfrm rot="2369699">
              <a:off x="5906944" y="2713961"/>
              <a:ext cx="255338" cy="486858"/>
            </a:xfrm>
            <a:custGeom>
              <a:avLst/>
              <a:gdLst>
                <a:gd name="connsiteX0" fmla="*/ 212614 w 371326"/>
                <a:gd name="connsiteY0" fmla="*/ 0 h 690662"/>
                <a:gd name="connsiteX1" fmla="*/ 237092 w 371326"/>
                <a:gd name="connsiteY1" fmla="*/ 20200 h 690662"/>
                <a:gd name="connsiteX2" fmla="*/ 371326 w 371326"/>
                <a:gd name="connsiteY2" fmla="*/ 344331 h 690662"/>
                <a:gd name="connsiteX3" fmla="*/ 237092 w 371326"/>
                <a:gd name="connsiteY3" fmla="*/ 668462 h 690662"/>
                <a:gd name="connsiteX4" fmla="*/ 210191 w 371326"/>
                <a:gd name="connsiteY4" fmla="*/ 690662 h 690662"/>
                <a:gd name="connsiteX5" fmla="*/ 173445 w 371326"/>
                <a:gd name="connsiteY5" fmla="*/ 670803 h 690662"/>
                <a:gd name="connsiteX6" fmla="*/ 0 w 371326"/>
                <a:gd name="connsiteY6" fmla="*/ 345986 h 690662"/>
                <a:gd name="connsiteX7" fmla="*/ 173445 w 371326"/>
                <a:gd name="connsiteY7" fmla="*/ 21169 h 690662"/>
                <a:gd name="connsiteX8" fmla="*/ 212614 w 371326"/>
                <a:gd name="connsiteY8" fmla="*/ 0 h 69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326" h="690662">
                  <a:moveTo>
                    <a:pt x="212614" y="0"/>
                  </a:moveTo>
                  <a:lnTo>
                    <a:pt x="237092" y="20200"/>
                  </a:lnTo>
                  <a:cubicBezTo>
                    <a:pt x="320029" y="103152"/>
                    <a:pt x="371326" y="217750"/>
                    <a:pt x="371326" y="344331"/>
                  </a:cubicBezTo>
                  <a:cubicBezTo>
                    <a:pt x="371326" y="470912"/>
                    <a:pt x="320029" y="585510"/>
                    <a:pt x="237092" y="668462"/>
                  </a:cubicBezTo>
                  <a:lnTo>
                    <a:pt x="210191" y="690662"/>
                  </a:lnTo>
                  <a:lnTo>
                    <a:pt x="173445" y="670803"/>
                  </a:lnTo>
                  <a:cubicBezTo>
                    <a:pt x="68801" y="600409"/>
                    <a:pt x="0" y="481198"/>
                    <a:pt x="0" y="345986"/>
                  </a:cubicBezTo>
                  <a:cubicBezTo>
                    <a:pt x="0" y="210774"/>
                    <a:pt x="68801" y="91563"/>
                    <a:pt x="173445" y="21169"/>
                  </a:cubicBezTo>
                  <a:lnTo>
                    <a:pt x="212614"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cxnSp>
          <p:nvCxnSpPr>
            <p:cNvPr id="42" name="Straight Arrow Connector 41">
              <a:extLst>
                <a:ext uri="{FF2B5EF4-FFF2-40B4-BE49-F238E27FC236}">
                  <a16:creationId xmlns:a16="http://schemas.microsoft.com/office/drawing/2014/main" id="{BE4E94FF-DF4C-8BB3-237E-9868FF1483A2}"/>
                </a:ext>
              </a:extLst>
            </p:cNvPr>
            <p:cNvCxnSpPr>
              <a:cxnSpLocks/>
            </p:cNvCxnSpPr>
            <p:nvPr/>
          </p:nvCxnSpPr>
          <p:spPr>
            <a:xfrm flipH="1">
              <a:off x="6195239" y="2688341"/>
              <a:ext cx="143854" cy="94672"/>
            </a:xfrm>
            <a:prstGeom prst="straightConnector1">
              <a:avLst/>
            </a:prstGeom>
            <a:ln w="1270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A0A0F5-B876-665F-ADBF-23AF5995CE43}"/>
                </a:ext>
              </a:extLst>
            </p:cNvPr>
            <p:cNvSpPr txBox="1"/>
            <p:nvPr/>
          </p:nvSpPr>
          <p:spPr>
            <a:xfrm>
              <a:off x="4982443" y="2272548"/>
              <a:ext cx="1815888" cy="251736"/>
            </a:xfrm>
            <a:prstGeom prst="rect">
              <a:avLst/>
            </a:prstGeom>
            <a:noFill/>
          </p:spPr>
          <p:txBody>
            <a:bodyPr wrap="square" rtlCol="0">
              <a:spAutoFit/>
            </a:bodyPr>
            <a:lstStyle/>
            <a:p>
              <a:pPr algn="ctr">
                <a:lnSpc>
                  <a:spcPts val="1200"/>
                </a:lnSpc>
              </a:pPr>
              <a:r>
                <a:rPr lang="en-CA" sz="1200" dirty="0"/>
                <a:t>site level taxa detections</a:t>
              </a:r>
            </a:p>
          </p:txBody>
        </p:sp>
        <p:sp>
          <p:nvSpPr>
            <p:cNvPr id="7" name="Oval 6">
              <a:extLst>
                <a:ext uri="{FF2B5EF4-FFF2-40B4-BE49-F238E27FC236}">
                  <a16:creationId xmlns:a16="http://schemas.microsoft.com/office/drawing/2014/main" id="{C36E7AD7-1DE8-1DE3-D651-AFB191953F83}"/>
                </a:ext>
              </a:extLst>
            </p:cNvPr>
            <p:cNvSpPr/>
            <p:nvPr/>
          </p:nvSpPr>
          <p:spPr>
            <a:xfrm>
              <a:off x="8100730" y="2528841"/>
              <a:ext cx="869929" cy="880385"/>
            </a:xfrm>
            <a:prstGeom prst="ellipse">
              <a:avLst/>
            </a:prstGeom>
            <a:noFill/>
            <a:ln w="28575">
              <a:solidFill>
                <a:srgbClr val="EBA9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2F163465-6ADC-5909-3775-06A2BE794757}"/>
                </a:ext>
              </a:extLst>
            </p:cNvPr>
            <p:cNvSpPr/>
            <p:nvPr/>
          </p:nvSpPr>
          <p:spPr>
            <a:xfrm>
              <a:off x="8100729" y="2534169"/>
              <a:ext cx="686005" cy="869728"/>
            </a:xfrm>
            <a:custGeom>
              <a:avLst/>
              <a:gdLst>
                <a:gd name="connsiteX0" fmla="*/ 387726 w 686005"/>
                <a:gd name="connsiteY0" fmla="*/ 0 h 869728"/>
                <a:gd name="connsiteX1" fmla="*/ 402929 w 686005"/>
                <a:gd name="connsiteY1" fmla="*/ 4737 h 869728"/>
                <a:gd name="connsiteX2" fmla="*/ 686005 w 686005"/>
                <a:gd name="connsiteY2" fmla="*/ 433307 h 869728"/>
                <a:gd name="connsiteX3" fmla="*/ 402929 w 686005"/>
                <a:gd name="connsiteY3" fmla="*/ 861878 h 869728"/>
                <a:gd name="connsiteX4" fmla="*/ 377729 w 686005"/>
                <a:gd name="connsiteY4" fmla="*/ 869728 h 869728"/>
                <a:gd name="connsiteX5" fmla="*/ 347304 w 686005"/>
                <a:gd name="connsiteY5" fmla="*/ 866624 h 869728"/>
                <a:gd name="connsiteX6" fmla="*/ 0 w 686005"/>
                <a:gd name="connsiteY6" fmla="*/ 435374 h 869728"/>
                <a:gd name="connsiteX7" fmla="*/ 347304 w 686005"/>
                <a:gd name="connsiteY7" fmla="*/ 4124 h 86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005" h="869728">
                  <a:moveTo>
                    <a:pt x="387726" y="0"/>
                  </a:moveTo>
                  <a:lnTo>
                    <a:pt x="402929" y="4737"/>
                  </a:lnTo>
                  <a:cubicBezTo>
                    <a:pt x="569281" y="75346"/>
                    <a:pt x="686005" y="240647"/>
                    <a:pt x="686005" y="433307"/>
                  </a:cubicBezTo>
                  <a:cubicBezTo>
                    <a:pt x="686005" y="625967"/>
                    <a:pt x="569281" y="791268"/>
                    <a:pt x="402929" y="861878"/>
                  </a:cubicBezTo>
                  <a:lnTo>
                    <a:pt x="377729" y="869728"/>
                  </a:lnTo>
                  <a:lnTo>
                    <a:pt x="347304" y="866624"/>
                  </a:lnTo>
                  <a:cubicBezTo>
                    <a:pt x="149098" y="825578"/>
                    <a:pt x="0" y="648097"/>
                    <a:pt x="0" y="435374"/>
                  </a:cubicBezTo>
                  <a:cubicBezTo>
                    <a:pt x="0" y="222651"/>
                    <a:pt x="149098" y="45171"/>
                    <a:pt x="347304" y="4124"/>
                  </a:cubicBezTo>
                  <a:close/>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16" name="TextBox 15">
              <a:extLst>
                <a:ext uri="{FF2B5EF4-FFF2-40B4-BE49-F238E27FC236}">
                  <a16:creationId xmlns:a16="http://schemas.microsoft.com/office/drawing/2014/main" id="{960BB070-069D-06A4-A458-9907163A660C}"/>
                </a:ext>
              </a:extLst>
            </p:cNvPr>
            <p:cNvSpPr txBox="1"/>
            <p:nvPr/>
          </p:nvSpPr>
          <p:spPr>
            <a:xfrm>
              <a:off x="7815779" y="2844499"/>
              <a:ext cx="328936" cy="261610"/>
            </a:xfrm>
            <a:prstGeom prst="rect">
              <a:avLst/>
            </a:prstGeom>
            <a:noFill/>
          </p:spPr>
          <p:txBody>
            <a:bodyPr wrap="none" rtlCol="0">
              <a:spAutoFit/>
            </a:bodyPr>
            <a:lstStyle/>
            <a:p>
              <a:r>
                <a:rPr lang="en-CA" sz="1100" dirty="0"/>
                <a:t>26</a:t>
              </a:r>
            </a:p>
          </p:txBody>
        </p:sp>
        <p:sp>
          <p:nvSpPr>
            <p:cNvPr id="17" name="TextBox 16">
              <a:extLst>
                <a:ext uri="{FF2B5EF4-FFF2-40B4-BE49-F238E27FC236}">
                  <a16:creationId xmlns:a16="http://schemas.microsoft.com/office/drawing/2014/main" id="{5C1B158F-9935-D12A-AC76-415D1572BC4E}"/>
                </a:ext>
              </a:extLst>
            </p:cNvPr>
            <p:cNvSpPr txBox="1"/>
            <p:nvPr/>
          </p:nvSpPr>
          <p:spPr>
            <a:xfrm>
              <a:off x="8279263" y="2844499"/>
              <a:ext cx="328936" cy="261610"/>
            </a:xfrm>
            <a:prstGeom prst="rect">
              <a:avLst/>
            </a:prstGeom>
            <a:noFill/>
          </p:spPr>
          <p:txBody>
            <a:bodyPr wrap="none" rtlCol="0">
              <a:spAutoFit/>
            </a:bodyPr>
            <a:lstStyle/>
            <a:p>
              <a:r>
                <a:rPr lang="en-CA" sz="1100" dirty="0"/>
                <a:t>44</a:t>
              </a:r>
            </a:p>
          </p:txBody>
        </p:sp>
        <p:sp>
          <p:nvSpPr>
            <p:cNvPr id="18" name="TextBox 17">
              <a:extLst>
                <a:ext uri="{FF2B5EF4-FFF2-40B4-BE49-F238E27FC236}">
                  <a16:creationId xmlns:a16="http://schemas.microsoft.com/office/drawing/2014/main" id="{E40EDF42-32E9-E720-5348-2C8A612A744F}"/>
                </a:ext>
              </a:extLst>
            </p:cNvPr>
            <p:cNvSpPr txBox="1"/>
            <p:nvPr/>
          </p:nvSpPr>
          <p:spPr>
            <a:xfrm>
              <a:off x="8716254" y="2834732"/>
              <a:ext cx="328936" cy="261610"/>
            </a:xfrm>
            <a:prstGeom prst="rect">
              <a:avLst/>
            </a:prstGeom>
            <a:noFill/>
          </p:spPr>
          <p:txBody>
            <a:bodyPr wrap="none" rtlCol="0">
              <a:spAutoFit/>
            </a:bodyPr>
            <a:lstStyle/>
            <a:p>
              <a:r>
                <a:rPr lang="en-CA" sz="1100" dirty="0"/>
                <a:t>12</a:t>
              </a:r>
            </a:p>
          </p:txBody>
        </p:sp>
        <p:sp>
          <p:nvSpPr>
            <p:cNvPr id="19" name="TextBox 18">
              <a:extLst>
                <a:ext uri="{FF2B5EF4-FFF2-40B4-BE49-F238E27FC236}">
                  <a16:creationId xmlns:a16="http://schemas.microsoft.com/office/drawing/2014/main" id="{A74A7643-50E5-791F-1637-1BBFCA130E9F}"/>
                </a:ext>
              </a:extLst>
            </p:cNvPr>
            <p:cNvSpPr txBox="1"/>
            <p:nvPr/>
          </p:nvSpPr>
          <p:spPr>
            <a:xfrm>
              <a:off x="7408581" y="2289243"/>
              <a:ext cx="2054858" cy="248401"/>
            </a:xfrm>
            <a:prstGeom prst="rect">
              <a:avLst/>
            </a:prstGeom>
            <a:noFill/>
          </p:spPr>
          <p:txBody>
            <a:bodyPr wrap="square" rtlCol="0">
              <a:spAutoFit/>
            </a:bodyPr>
            <a:lstStyle/>
            <a:p>
              <a:pPr algn="ctr">
                <a:lnSpc>
                  <a:spcPts val="1200"/>
                </a:lnSpc>
              </a:pPr>
              <a:r>
                <a:rPr lang="en-CA" sz="1200" dirty="0"/>
                <a:t>survey-wide taxa detections</a:t>
              </a:r>
            </a:p>
          </p:txBody>
        </p:sp>
      </p:grpSp>
    </p:spTree>
    <p:extLst>
      <p:ext uri="{BB962C8B-B14F-4D97-AF65-F5344CB8AC3E}">
        <p14:creationId xmlns:p14="http://schemas.microsoft.com/office/powerpoint/2010/main" val="304403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12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4CA69687-0FE1-F7C1-895B-2CE6038FDA87}"/>
              </a:ext>
            </a:extLst>
          </p:cNvPr>
          <p:cNvGrpSpPr/>
          <p:nvPr/>
        </p:nvGrpSpPr>
        <p:grpSpPr>
          <a:xfrm>
            <a:off x="3818503" y="0"/>
            <a:ext cx="3675530" cy="3227294"/>
            <a:chOff x="6015318" y="1407459"/>
            <a:chExt cx="4563035" cy="4025153"/>
          </a:xfrm>
        </p:grpSpPr>
        <p:grpSp>
          <p:nvGrpSpPr>
            <p:cNvPr id="67" name="Group 66">
              <a:extLst>
                <a:ext uri="{FF2B5EF4-FFF2-40B4-BE49-F238E27FC236}">
                  <a16:creationId xmlns:a16="http://schemas.microsoft.com/office/drawing/2014/main" id="{37345309-8514-6BF8-B99B-9B99F5074216}"/>
                </a:ext>
              </a:extLst>
            </p:cNvPr>
            <p:cNvGrpSpPr/>
            <p:nvPr/>
          </p:nvGrpSpPr>
          <p:grpSpPr>
            <a:xfrm>
              <a:off x="6015318" y="1407459"/>
              <a:ext cx="4563035" cy="4025153"/>
              <a:chOff x="6015318" y="1407459"/>
              <a:chExt cx="4563035" cy="4025153"/>
            </a:xfrm>
          </p:grpSpPr>
          <p:grpSp>
            <p:nvGrpSpPr>
              <p:cNvPr id="62" name="Group 61">
                <a:extLst>
                  <a:ext uri="{FF2B5EF4-FFF2-40B4-BE49-F238E27FC236}">
                    <a16:creationId xmlns:a16="http://schemas.microsoft.com/office/drawing/2014/main" id="{D97E5CE7-471C-1522-652D-C493AAC5AA6F}"/>
                  </a:ext>
                </a:extLst>
              </p:cNvPr>
              <p:cNvGrpSpPr/>
              <p:nvPr/>
            </p:nvGrpSpPr>
            <p:grpSpPr>
              <a:xfrm>
                <a:off x="6015318" y="1407459"/>
                <a:ext cx="4563035" cy="4025153"/>
                <a:chOff x="6015318" y="1407459"/>
                <a:chExt cx="4563035" cy="4025153"/>
              </a:xfrm>
            </p:grpSpPr>
            <p:pic>
              <p:nvPicPr>
                <p:cNvPr id="61" name="Picture 60" descr="A graph with blue and pink lines&#10;&#10;Description automatically generated">
                  <a:extLst>
                    <a:ext uri="{FF2B5EF4-FFF2-40B4-BE49-F238E27FC236}">
                      <a16:creationId xmlns:a16="http://schemas.microsoft.com/office/drawing/2014/main" id="{CFB70C78-115C-D65D-BBCF-27F2536E1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579" y="1489575"/>
                  <a:ext cx="2197955" cy="1758364"/>
                </a:xfrm>
                <a:prstGeom prst="rect">
                  <a:avLst/>
                </a:prstGeom>
              </p:spPr>
            </p:pic>
            <p:grpSp>
              <p:nvGrpSpPr>
                <p:cNvPr id="59" name="Group 58">
                  <a:extLst>
                    <a:ext uri="{FF2B5EF4-FFF2-40B4-BE49-F238E27FC236}">
                      <a16:creationId xmlns:a16="http://schemas.microsoft.com/office/drawing/2014/main" id="{C550DEE7-F087-9DC5-2C81-F84596D03334}"/>
                    </a:ext>
                  </a:extLst>
                </p:cNvPr>
                <p:cNvGrpSpPr/>
                <p:nvPr/>
              </p:nvGrpSpPr>
              <p:grpSpPr>
                <a:xfrm>
                  <a:off x="6015318" y="1407459"/>
                  <a:ext cx="4563035" cy="4025153"/>
                  <a:chOff x="6015318" y="1407459"/>
                  <a:chExt cx="4563035" cy="4025153"/>
                </a:xfrm>
              </p:grpSpPr>
              <p:sp>
                <p:nvSpPr>
                  <p:cNvPr id="58" name="Rectangle 57">
                    <a:extLst>
                      <a:ext uri="{FF2B5EF4-FFF2-40B4-BE49-F238E27FC236}">
                        <a16:creationId xmlns:a16="http://schemas.microsoft.com/office/drawing/2014/main" id="{71601A3D-A466-F4C9-5D79-F6EFD1E62800}"/>
                      </a:ext>
                    </a:extLst>
                  </p:cNvPr>
                  <p:cNvSpPr/>
                  <p:nvPr/>
                </p:nvSpPr>
                <p:spPr>
                  <a:xfrm>
                    <a:off x="6015318" y="1407459"/>
                    <a:ext cx="4563035" cy="40251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7" name="Group 56">
                    <a:extLst>
                      <a:ext uri="{FF2B5EF4-FFF2-40B4-BE49-F238E27FC236}">
                        <a16:creationId xmlns:a16="http://schemas.microsoft.com/office/drawing/2014/main" id="{FE1223FA-45C4-D591-9BC9-004BF5229930}"/>
                      </a:ext>
                    </a:extLst>
                  </p:cNvPr>
                  <p:cNvGrpSpPr/>
                  <p:nvPr/>
                </p:nvGrpSpPr>
                <p:grpSpPr>
                  <a:xfrm>
                    <a:off x="6096000" y="1489780"/>
                    <a:ext cx="4443697" cy="3878138"/>
                    <a:chOff x="5574364" y="2000250"/>
                    <a:chExt cx="4443697" cy="3878138"/>
                  </a:xfrm>
                  <a:solidFill>
                    <a:schemeClr val="bg1"/>
                  </a:solidFill>
                </p:grpSpPr>
                <p:pic>
                  <p:nvPicPr>
                    <p:cNvPr id="51" name="Picture 50" descr="A graph of different colored lines&#10;&#10;Description automatically generated">
                      <a:extLst>
                        <a:ext uri="{FF2B5EF4-FFF2-40B4-BE49-F238E27FC236}">
                          <a16:creationId xmlns:a16="http://schemas.microsoft.com/office/drawing/2014/main" id="{B6A33A9B-B565-CAF0-6131-33CCD70D3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430" y="3758614"/>
                      <a:ext cx="2264631" cy="1758364"/>
                    </a:xfrm>
                    <a:prstGeom prst="rect">
                      <a:avLst/>
                    </a:prstGeom>
                    <a:grpFill/>
                  </p:spPr>
                </p:pic>
                <p:pic>
                  <p:nvPicPr>
                    <p:cNvPr id="45" name="Picture 44" descr="A graph of vegetation cover&#10;&#10;Description automatically generated">
                      <a:extLst>
                        <a:ext uri="{FF2B5EF4-FFF2-40B4-BE49-F238E27FC236}">
                          <a16:creationId xmlns:a16="http://schemas.microsoft.com/office/drawing/2014/main" id="{4634160A-C36F-6B9F-8B08-C79507526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291" y="3758614"/>
                      <a:ext cx="2197955" cy="1758364"/>
                    </a:xfrm>
                    <a:prstGeom prst="rect">
                      <a:avLst/>
                    </a:prstGeom>
                    <a:grpFill/>
                  </p:spPr>
                </p:pic>
                <p:sp>
                  <p:nvSpPr>
                    <p:cNvPr id="54" name="TextBox 53">
                      <a:extLst>
                        <a:ext uri="{FF2B5EF4-FFF2-40B4-BE49-F238E27FC236}">
                          <a16:creationId xmlns:a16="http://schemas.microsoft.com/office/drawing/2014/main" id="{5681A951-D744-8EB8-CD36-FED5042CDFFD}"/>
                        </a:ext>
                      </a:extLst>
                    </p:cNvPr>
                    <p:cNvSpPr txBox="1"/>
                    <p:nvPr/>
                  </p:nvSpPr>
                  <p:spPr>
                    <a:xfrm>
                      <a:off x="8545949" y="5552083"/>
                      <a:ext cx="986358" cy="261610"/>
                    </a:xfrm>
                    <a:prstGeom prst="rect">
                      <a:avLst/>
                    </a:prstGeom>
                    <a:grpFill/>
                    <a:ln>
                      <a:noFill/>
                    </a:ln>
                  </p:spPr>
                  <p:txBody>
                    <a:bodyPr wrap="square" rtlCol="0">
                      <a:spAutoFit/>
                    </a:bodyPr>
                    <a:lstStyle/>
                    <a:p>
                      <a:r>
                        <a:rPr lang="en-CA" sz="1100" dirty="0"/>
                        <a:t>eDNA model</a:t>
                      </a:r>
                    </a:p>
                  </p:txBody>
                </p:sp>
                <p:sp>
                  <p:nvSpPr>
                    <p:cNvPr id="56" name="TextBox 55">
                      <a:extLst>
                        <a:ext uri="{FF2B5EF4-FFF2-40B4-BE49-F238E27FC236}">
                          <a16:creationId xmlns:a16="http://schemas.microsoft.com/office/drawing/2014/main" id="{1E2C02AB-C4D6-F982-64C4-2E8A5A258150}"/>
                        </a:ext>
                      </a:extLst>
                    </p:cNvPr>
                    <p:cNvSpPr txBox="1"/>
                    <p:nvPr/>
                  </p:nvSpPr>
                  <p:spPr>
                    <a:xfrm>
                      <a:off x="6423131" y="5569301"/>
                      <a:ext cx="1550966" cy="261610"/>
                    </a:xfrm>
                    <a:prstGeom prst="rect">
                      <a:avLst/>
                    </a:prstGeom>
                    <a:grpFill/>
                    <a:ln>
                      <a:noFill/>
                    </a:ln>
                  </p:spPr>
                  <p:txBody>
                    <a:bodyPr wrap="square" rtlCol="0">
                      <a:spAutoFit/>
                    </a:bodyPr>
                    <a:lstStyle/>
                    <a:p>
                      <a:r>
                        <a:rPr lang="en-CA" sz="1100" dirty="0"/>
                        <a:t>beach seining model</a:t>
                      </a:r>
                    </a:p>
                  </p:txBody>
                </p:sp>
                <p:pic>
                  <p:nvPicPr>
                    <p:cNvPr id="53" name="Picture 52" descr="Chart&#10;&#10;Description automatically generated">
                      <a:extLst>
                        <a:ext uri="{FF2B5EF4-FFF2-40B4-BE49-F238E27FC236}">
                          <a16:creationId xmlns:a16="http://schemas.microsoft.com/office/drawing/2014/main" id="{FD25807B-8917-63DE-0BA2-911183B97B0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685" t="85565" r="58143" b="3060"/>
                    <a:stretch/>
                  </p:blipFill>
                  <p:spPr bwMode="auto">
                    <a:xfrm>
                      <a:off x="8159110" y="5693881"/>
                      <a:ext cx="386839" cy="184507"/>
                    </a:xfrm>
                    <a:prstGeom prst="rect">
                      <a:avLst/>
                    </a:prstGeom>
                    <a:grpFill/>
                    <a:ln>
                      <a:noFill/>
                    </a:ln>
                  </p:spPr>
                </p:pic>
                <p:pic>
                  <p:nvPicPr>
                    <p:cNvPr id="55" name="Picture 54" descr="Chart&#10;&#10;Description automatically generated">
                      <a:extLst>
                        <a:ext uri="{FF2B5EF4-FFF2-40B4-BE49-F238E27FC236}">
                          <a16:creationId xmlns:a16="http://schemas.microsoft.com/office/drawing/2014/main" id="{B67FC494-830E-50C8-1D91-E21323C43C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883" t="87002" r="42035" b="1623"/>
                    <a:stretch/>
                  </p:blipFill>
                  <p:spPr bwMode="auto">
                    <a:xfrm>
                      <a:off x="6061126" y="5681699"/>
                      <a:ext cx="381235" cy="184507"/>
                    </a:xfrm>
                    <a:prstGeom prst="rect">
                      <a:avLst/>
                    </a:prstGeom>
                    <a:grpFill/>
                    <a:ln>
                      <a:noFill/>
                    </a:ln>
                  </p:spPr>
                </p:pic>
                <p:pic>
                  <p:nvPicPr>
                    <p:cNvPr id="49" name="Picture 48" descr="A graph of a distance&#10;&#10;Description automatically generated">
                      <a:extLst>
                        <a:ext uri="{FF2B5EF4-FFF2-40B4-BE49-F238E27FC236}">
                          <a16:creationId xmlns:a16="http://schemas.microsoft.com/office/drawing/2014/main" id="{B37F6E08-C0CA-F8EE-6E76-0B491058F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4364" y="2000250"/>
                      <a:ext cx="2197955" cy="1758364"/>
                    </a:xfrm>
                    <a:prstGeom prst="rect">
                      <a:avLst/>
                    </a:prstGeom>
                    <a:grpFill/>
                  </p:spPr>
                </p:pic>
              </p:grpSp>
            </p:grpSp>
          </p:grpSp>
          <p:pic>
            <p:nvPicPr>
              <p:cNvPr id="66" name="Picture 65" descr="A graph of a distance&#10;&#10;Description automatically generated">
                <a:extLst>
                  <a:ext uri="{FF2B5EF4-FFF2-40B4-BE49-F238E27FC236}">
                    <a16:creationId xmlns:a16="http://schemas.microsoft.com/office/drawing/2014/main" id="{C2FC351C-4A1D-15C6-1328-2E3C6D1E48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5992" y="1485777"/>
                <a:ext cx="2207963" cy="1766370"/>
              </a:xfrm>
              <a:prstGeom prst="rect">
                <a:avLst/>
              </a:prstGeom>
            </p:spPr>
          </p:pic>
        </p:grpSp>
        <p:pic>
          <p:nvPicPr>
            <p:cNvPr id="69" name="Picture 68" descr="A graph with blue and pink lines&#10;&#10;Description automatically generated">
              <a:extLst>
                <a:ext uri="{FF2B5EF4-FFF2-40B4-BE49-F238E27FC236}">
                  <a16:creationId xmlns:a16="http://schemas.microsoft.com/office/drawing/2014/main" id="{14041F14-9F17-E3B7-E80B-E1F726DDB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963" y="1525264"/>
              <a:ext cx="2235734" cy="1698228"/>
            </a:xfrm>
            <a:prstGeom prst="rect">
              <a:avLst/>
            </a:prstGeom>
          </p:spPr>
        </p:pic>
      </p:grpSp>
      <p:sp>
        <p:nvSpPr>
          <p:cNvPr id="2" name="TextBox 1">
            <a:extLst>
              <a:ext uri="{FF2B5EF4-FFF2-40B4-BE49-F238E27FC236}">
                <a16:creationId xmlns:a16="http://schemas.microsoft.com/office/drawing/2014/main" id="{918964E4-5790-62BF-7EF4-B87E19DCABA7}"/>
              </a:ext>
            </a:extLst>
          </p:cNvPr>
          <p:cNvSpPr txBox="1"/>
          <p:nvPr/>
        </p:nvSpPr>
        <p:spPr>
          <a:xfrm>
            <a:off x="4689141" y="3264216"/>
            <a:ext cx="947311" cy="369332"/>
          </a:xfrm>
          <a:prstGeom prst="rect">
            <a:avLst/>
          </a:prstGeom>
          <a:noFill/>
        </p:spPr>
        <p:txBody>
          <a:bodyPr wrap="none" rtlCol="0">
            <a:spAutoFit/>
          </a:bodyPr>
          <a:lstStyle/>
          <a:p>
            <a:r>
              <a:rPr lang="en-CA" dirty="0"/>
              <a:t>all years</a:t>
            </a:r>
          </a:p>
        </p:txBody>
      </p:sp>
      <p:pic>
        <p:nvPicPr>
          <p:cNvPr id="3" name="Picture 2" descr="Chart&#10;&#10;Description automatically generated with medium confidence">
            <a:extLst>
              <a:ext uri="{FF2B5EF4-FFF2-40B4-BE49-F238E27FC236}">
                <a16:creationId xmlns:a16="http://schemas.microsoft.com/office/drawing/2014/main" id="{05254420-BBB4-90B2-E77B-91E6103504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441" y="1344706"/>
            <a:ext cx="1449713" cy="1159771"/>
          </a:xfrm>
          <a:prstGeom prst="rect">
            <a:avLst/>
          </a:prstGeom>
          <a:ln>
            <a:noFill/>
          </a:ln>
        </p:spPr>
      </p:pic>
      <p:pic>
        <p:nvPicPr>
          <p:cNvPr id="4" name="Picture 3" descr="Chart, surface chart&#10;&#10;Description automatically generated">
            <a:extLst>
              <a:ext uri="{FF2B5EF4-FFF2-40B4-BE49-F238E27FC236}">
                <a16:creationId xmlns:a16="http://schemas.microsoft.com/office/drawing/2014/main" id="{99E5E434-0E94-23DA-666A-B77FAD782D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267" y="166405"/>
            <a:ext cx="1449713" cy="1159771"/>
          </a:xfrm>
          <a:prstGeom prst="rect">
            <a:avLst/>
          </a:prstGeom>
          <a:ln>
            <a:noFill/>
          </a:ln>
        </p:spPr>
      </p:pic>
      <p:pic>
        <p:nvPicPr>
          <p:cNvPr id="5" name="Picture 4" descr="Chart&#10;&#10;Description automatically generated">
            <a:extLst>
              <a:ext uri="{FF2B5EF4-FFF2-40B4-BE49-F238E27FC236}">
                <a16:creationId xmlns:a16="http://schemas.microsoft.com/office/drawing/2014/main" id="{B518BC7F-0756-7B21-98B0-B040954CBD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5127" y="1344705"/>
            <a:ext cx="1449713" cy="1159771"/>
          </a:xfrm>
          <a:prstGeom prst="rect">
            <a:avLst/>
          </a:prstGeom>
          <a:ln>
            <a:noFill/>
          </a:ln>
        </p:spPr>
      </p:pic>
      <p:sp>
        <p:nvSpPr>
          <p:cNvPr id="6" name="TextBox 5">
            <a:extLst>
              <a:ext uri="{FF2B5EF4-FFF2-40B4-BE49-F238E27FC236}">
                <a16:creationId xmlns:a16="http://schemas.microsoft.com/office/drawing/2014/main" id="{3CD33308-962C-19EF-BCA5-020AE5BCF550}"/>
              </a:ext>
            </a:extLst>
          </p:cNvPr>
          <p:cNvSpPr txBox="1"/>
          <p:nvPr/>
        </p:nvSpPr>
        <p:spPr>
          <a:xfrm>
            <a:off x="398928" y="2719867"/>
            <a:ext cx="1106393" cy="369332"/>
          </a:xfrm>
          <a:prstGeom prst="rect">
            <a:avLst/>
          </a:prstGeom>
          <a:noFill/>
        </p:spPr>
        <p:txBody>
          <a:bodyPr wrap="none" rtlCol="0">
            <a:spAutoFit/>
          </a:bodyPr>
          <a:lstStyle/>
          <a:p>
            <a:r>
              <a:rPr lang="en-CA" dirty="0"/>
              <a:t>2018 only</a:t>
            </a:r>
          </a:p>
        </p:txBody>
      </p:sp>
      <p:pic>
        <p:nvPicPr>
          <p:cNvPr id="8" name="Picture 7" descr="A graph of growth of vegetation&#10;&#10;Description automatically generated">
            <a:extLst>
              <a:ext uri="{FF2B5EF4-FFF2-40B4-BE49-F238E27FC236}">
                <a16:creationId xmlns:a16="http://schemas.microsoft.com/office/drawing/2014/main" id="{ADCE2C0F-543C-3FC3-F385-F4053C9788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73671" y="1456063"/>
            <a:ext cx="1678612" cy="1342890"/>
          </a:xfrm>
          <a:prstGeom prst="rect">
            <a:avLst/>
          </a:prstGeom>
        </p:spPr>
      </p:pic>
      <p:pic>
        <p:nvPicPr>
          <p:cNvPr id="10" name="Picture 9" descr="A graph with a line and a line&#10;&#10;Description automatically generated">
            <a:extLst>
              <a:ext uri="{FF2B5EF4-FFF2-40B4-BE49-F238E27FC236}">
                <a16:creationId xmlns:a16="http://schemas.microsoft.com/office/drawing/2014/main" id="{7FD7DCCD-B8DD-BC46-4342-97440B19EE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80867" y="166405"/>
            <a:ext cx="1678612" cy="1342890"/>
          </a:xfrm>
          <a:prstGeom prst="rect">
            <a:avLst/>
          </a:prstGeom>
        </p:spPr>
      </p:pic>
      <p:pic>
        <p:nvPicPr>
          <p:cNvPr id="12" name="Picture 11" descr="A graph of a distance&#10;&#10;Description automatically generated">
            <a:extLst>
              <a:ext uri="{FF2B5EF4-FFF2-40B4-BE49-F238E27FC236}">
                <a16:creationId xmlns:a16="http://schemas.microsoft.com/office/drawing/2014/main" id="{CCBBCA30-1787-07E3-C5F5-628CAFD555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89644" y="135588"/>
            <a:ext cx="1678612" cy="1342890"/>
          </a:xfrm>
          <a:prstGeom prst="rect">
            <a:avLst/>
          </a:prstGeom>
        </p:spPr>
      </p:pic>
      <p:pic>
        <p:nvPicPr>
          <p:cNvPr id="14" name="Picture 13" descr="A graph of a graph&#10;&#10;Description automatically generated">
            <a:extLst>
              <a:ext uri="{FF2B5EF4-FFF2-40B4-BE49-F238E27FC236}">
                <a16:creationId xmlns:a16="http://schemas.microsoft.com/office/drawing/2014/main" id="{D07EEBFF-8B15-81ED-D89D-0F06F9C5BA6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80867" y="1509295"/>
            <a:ext cx="1678612" cy="1342890"/>
          </a:xfrm>
          <a:prstGeom prst="rect">
            <a:avLst/>
          </a:prstGeom>
        </p:spPr>
      </p:pic>
      <p:sp>
        <p:nvSpPr>
          <p:cNvPr id="15" name="TextBox 14">
            <a:extLst>
              <a:ext uri="{FF2B5EF4-FFF2-40B4-BE49-F238E27FC236}">
                <a16:creationId xmlns:a16="http://schemas.microsoft.com/office/drawing/2014/main" id="{16E3728C-7DE3-9E33-44EB-3D31417E9977}"/>
              </a:ext>
            </a:extLst>
          </p:cNvPr>
          <p:cNvSpPr txBox="1"/>
          <p:nvPr/>
        </p:nvSpPr>
        <p:spPr>
          <a:xfrm>
            <a:off x="8944760" y="2963463"/>
            <a:ext cx="2521100" cy="646331"/>
          </a:xfrm>
          <a:prstGeom prst="rect">
            <a:avLst/>
          </a:prstGeom>
          <a:noFill/>
        </p:spPr>
        <p:txBody>
          <a:bodyPr wrap="square" rtlCol="0">
            <a:spAutoFit/>
          </a:bodyPr>
          <a:lstStyle/>
          <a:p>
            <a:r>
              <a:rPr lang="en-CA" dirty="0"/>
              <a:t>all years, 5m distance for within-site pairs</a:t>
            </a:r>
          </a:p>
        </p:txBody>
      </p:sp>
      <p:pic>
        <p:nvPicPr>
          <p:cNvPr id="17" name="Picture 16" descr="A graph of vegetation cover&#10;&#10;Description automatically generated">
            <a:extLst>
              <a:ext uri="{FF2B5EF4-FFF2-40B4-BE49-F238E27FC236}">
                <a16:creationId xmlns:a16="http://schemas.microsoft.com/office/drawing/2014/main" id="{D07F0ECE-E0C0-6D31-2559-898885D2DE7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42172" y="5327500"/>
            <a:ext cx="1756570" cy="1405256"/>
          </a:xfrm>
          <a:prstGeom prst="rect">
            <a:avLst/>
          </a:prstGeom>
        </p:spPr>
      </p:pic>
      <p:pic>
        <p:nvPicPr>
          <p:cNvPr id="19" name="Picture 18" descr="A graph of different colored lines&#10;&#10;Description automatically generated">
            <a:extLst>
              <a:ext uri="{FF2B5EF4-FFF2-40B4-BE49-F238E27FC236}">
                <a16:creationId xmlns:a16="http://schemas.microsoft.com/office/drawing/2014/main" id="{C57F96B1-9106-3693-9765-1EE34F2D4BC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61229" y="3895476"/>
            <a:ext cx="1756570" cy="1405256"/>
          </a:xfrm>
          <a:prstGeom prst="rect">
            <a:avLst/>
          </a:prstGeom>
        </p:spPr>
      </p:pic>
      <p:pic>
        <p:nvPicPr>
          <p:cNvPr id="21" name="Picture 20" descr="A graph of a distance&#10;&#10;Description automatically generated">
            <a:extLst>
              <a:ext uri="{FF2B5EF4-FFF2-40B4-BE49-F238E27FC236}">
                <a16:creationId xmlns:a16="http://schemas.microsoft.com/office/drawing/2014/main" id="{5E04ADAC-24C3-A4C5-E3BA-C85501D5DA9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42172" y="3908860"/>
            <a:ext cx="1756570" cy="1405256"/>
          </a:xfrm>
          <a:prstGeom prst="rect">
            <a:avLst/>
          </a:prstGeom>
        </p:spPr>
      </p:pic>
      <p:pic>
        <p:nvPicPr>
          <p:cNvPr id="23" name="Picture 22" descr="A graph of different colored lines&#10;&#10;Description automatically generated">
            <a:extLst>
              <a:ext uri="{FF2B5EF4-FFF2-40B4-BE49-F238E27FC236}">
                <a16:creationId xmlns:a16="http://schemas.microsoft.com/office/drawing/2014/main" id="{9EADD4B3-A5B8-F574-86E7-25A39E4B97F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61229" y="5293053"/>
            <a:ext cx="1756570" cy="1405256"/>
          </a:xfrm>
          <a:prstGeom prst="rect">
            <a:avLst/>
          </a:prstGeom>
        </p:spPr>
      </p:pic>
      <p:sp>
        <p:nvSpPr>
          <p:cNvPr id="25" name="TextBox 24">
            <a:extLst>
              <a:ext uri="{FF2B5EF4-FFF2-40B4-BE49-F238E27FC236}">
                <a16:creationId xmlns:a16="http://schemas.microsoft.com/office/drawing/2014/main" id="{8497F5C1-69D4-8B34-9CED-9BA4B0FFA380}"/>
              </a:ext>
            </a:extLst>
          </p:cNvPr>
          <p:cNvSpPr txBox="1"/>
          <p:nvPr/>
        </p:nvSpPr>
        <p:spPr>
          <a:xfrm>
            <a:off x="8530373" y="4782510"/>
            <a:ext cx="3029106" cy="646331"/>
          </a:xfrm>
          <a:prstGeom prst="rect">
            <a:avLst/>
          </a:prstGeom>
          <a:noFill/>
        </p:spPr>
        <p:txBody>
          <a:bodyPr wrap="square">
            <a:spAutoFit/>
          </a:bodyPr>
          <a:lstStyle/>
          <a:p>
            <a:r>
              <a:rPr lang="en-CA" dirty="0"/>
              <a:t>all years, within-site pairs removed</a:t>
            </a:r>
          </a:p>
        </p:txBody>
      </p:sp>
    </p:spTree>
    <p:extLst>
      <p:ext uri="{BB962C8B-B14F-4D97-AF65-F5344CB8AC3E}">
        <p14:creationId xmlns:p14="http://schemas.microsoft.com/office/powerpoint/2010/main" val="235234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C0A9B69C-5D33-E25E-E6A4-13D0BF9CCDED}"/>
              </a:ext>
            </a:extLst>
          </p:cNvPr>
          <p:cNvGrpSpPr/>
          <p:nvPr/>
        </p:nvGrpSpPr>
        <p:grpSpPr>
          <a:xfrm>
            <a:off x="2734486" y="815705"/>
            <a:ext cx="6135825" cy="6042295"/>
            <a:chOff x="2734486" y="815705"/>
            <a:chExt cx="6135825" cy="6042295"/>
          </a:xfrm>
        </p:grpSpPr>
        <p:grpSp>
          <p:nvGrpSpPr>
            <p:cNvPr id="38" name="Group 37">
              <a:extLst>
                <a:ext uri="{FF2B5EF4-FFF2-40B4-BE49-F238E27FC236}">
                  <a16:creationId xmlns:a16="http://schemas.microsoft.com/office/drawing/2014/main" id="{D7D53919-E2A2-B2A6-4A28-ED1BDE0EA24C}"/>
                </a:ext>
              </a:extLst>
            </p:cNvPr>
            <p:cNvGrpSpPr/>
            <p:nvPr/>
          </p:nvGrpSpPr>
          <p:grpSpPr>
            <a:xfrm>
              <a:off x="2734486" y="815706"/>
              <a:ext cx="6135825" cy="6042294"/>
              <a:chOff x="2734486" y="815706"/>
              <a:chExt cx="6135825" cy="6042294"/>
            </a:xfrm>
          </p:grpSpPr>
          <p:sp>
            <p:nvSpPr>
              <p:cNvPr id="22" name="Rectangle 21">
                <a:extLst>
                  <a:ext uri="{FF2B5EF4-FFF2-40B4-BE49-F238E27FC236}">
                    <a16:creationId xmlns:a16="http://schemas.microsoft.com/office/drawing/2014/main" id="{07D10900-69C7-1272-C9D5-0C9B3C4BD392}"/>
                  </a:ext>
                </a:extLst>
              </p:cNvPr>
              <p:cNvSpPr/>
              <p:nvPr/>
            </p:nvSpPr>
            <p:spPr>
              <a:xfrm>
                <a:off x="2734486" y="815706"/>
                <a:ext cx="6135825" cy="60422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7" name="Group 36">
                <a:extLst>
                  <a:ext uri="{FF2B5EF4-FFF2-40B4-BE49-F238E27FC236}">
                    <a16:creationId xmlns:a16="http://schemas.microsoft.com/office/drawing/2014/main" id="{6C5BE1F4-C101-2878-F5A7-947C6B862FC4}"/>
                  </a:ext>
                </a:extLst>
              </p:cNvPr>
              <p:cNvGrpSpPr/>
              <p:nvPr/>
            </p:nvGrpSpPr>
            <p:grpSpPr>
              <a:xfrm>
                <a:off x="2764190" y="815707"/>
                <a:ext cx="6106121" cy="6042293"/>
                <a:chOff x="2764190" y="815707"/>
                <a:chExt cx="6106121" cy="6042293"/>
              </a:xfrm>
            </p:grpSpPr>
            <p:grpSp>
              <p:nvGrpSpPr>
                <p:cNvPr id="21" name="Group 20">
                  <a:extLst>
                    <a:ext uri="{FF2B5EF4-FFF2-40B4-BE49-F238E27FC236}">
                      <a16:creationId xmlns:a16="http://schemas.microsoft.com/office/drawing/2014/main" id="{53B493C6-5AD5-C1FF-6A23-3787A71BA5A8}"/>
                    </a:ext>
                  </a:extLst>
                </p:cNvPr>
                <p:cNvGrpSpPr/>
                <p:nvPr/>
              </p:nvGrpSpPr>
              <p:grpSpPr>
                <a:xfrm>
                  <a:off x="2773918" y="2177972"/>
                  <a:ext cx="6096393" cy="4680028"/>
                  <a:chOff x="4028786" y="1176023"/>
                  <a:chExt cx="6096393" cy="4680028"/>
                </a:xfrm>
              </p:grpSpPr>
              <p:pic>
                <p:nvPicPr>
                  <p:cNvPr id="20" name="Picture 19" descr="A graph of a mass density&#10;&#10;Description automatically generated">
                    <a:extLst>
                      <a:ext uri="{FF2B5EF4-FFF2-40B4-BE49-F238E27FC236}">
                        <a16:creationId xmlns:a16="http://schemas.microsoft.com/office/drawing/2014/main" id="{753B6CAF-DFAA-5951-8EDE-3D2A2D10E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754" y="1176023"/>
                    <a:ext cx="2505425" cy="4680028"/>
                  </a:xfrm>
                  <a:prstGeom prst="rect">
                    <a:avLst/>
                  </a:prstGeom>
                </p:spPr>
              </p:pic>
              <p:pic>
                <p:nvPicPr>
                  <p:cNvPr id="18" name="Picture 17" descr="A graph of a number of negative numbers&#10;&#10;Description automatically generated">
                    <a:extLst>
                      <a:ext uri="{FF2B5EF4-FFF2-40B4-BE49-F238E27FC236}">
                        <a16:creationId xmlns:a16="http://schemas.microsoft.com/office/drawing/2014/main" id="{2B519AB1-9643-C527-570B-D031D2D3F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786" y="1176023"/>
                    <a:ext cx="4134427" cy="4505954"/>
                  </a:xfrm>
                  <a:prstGeom prst="rect">
                    <a:avLst/>
                  </a:prstGeom>
                </p:spPr>
              </p:pic>
            </p:grpSp>
            <p:pic>
              <p:nvPicPr>
                <p:cNvPr id="36" name="Picture 35" descr="A graph of black dots&#10;&#10;Description automatically generated">
                  <a:extLst>
                    <a:ext uri="{FF2B5EF4-FFF2-40B4-BE49-F238E27FC236}">
                      <a16:creationId xmlns:a16="http://schemas.microsoft.com/office/drawing/2014/main" id="{AA048A06-85B7-3D1B-9B4C-E582E41E2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90" y="815707"/>
                  <a:ext cx="4144155" cy="1362265"/>
                </a:xfrm>
                <a:prstGeom prst="rect">
                  <a:avLst/>
                </a:prstGeom>
              </p:spPr>
            </p:pic>
          </p:grpSp>
        </p:grpSp>
        <p:sp>
          <p:nvSpPr>
            <p:cNvPr id="39" name="TextBox 38">
              <a:extLst>
                <a:ext uri="{FF2B5EF4-FFF2-40B4-BE49-F238E27FC236}">
                  <a16:creationId xmlns:a16="http://schemas.microsoft.com/office/drawing/2014/main" id="{07B5EE27-B6FE-7589-B2A9-230505808B60}"/>
                </a:ext>
              </a:extLst>
            </p:cNvPr>
            <p:cNvSpPr txBox="1"/>
            <p:nvPr/>
          </p:nvSpPr>
          <p:spPr>
            <a:xfrm>
              <a:off x="3307404" y="815705"/>
              <a:ext cx="309700" cy="338554"/>
            </a:xfrm>
            <a:prstGeom prst="rect">
              <a:avLst/>
            </a:prstGeom>
            <a:noFill/>
          </p:spPr>
          <p:txBody>
            <a:bodyPr wrap="none" rtlCol="0">
              <a:spAutoFit/>
            </a:bodyPr>
            <a:lstStyle/>
            <a:p>
              <a:r>
                <a:rPr lang="en-CA" sz="1600" b="1" dirty="0"/>
                <a:t>A</a:t>
              </a:r>
            </a:p>
          </p:txBody>
        </p:sp>
        <p:sp>
          <p:nvSpPr>
            <p:cNvPr id="40" name="TextBox 39">
              <a:extLst>
                <a:ext uri="{FF2B5EF4-FFF2-40B4-BE49-F238E27FC236}">
                  <a16:creationId xmlns:a16="http://schemas.microsoft.com/office/drawing/2014/main" id="{15B94197-67FA-9C9C-7E37-0FF74ED43643}"/>
                </a:ext>
              </a:extLst>
            </p:cNvPr>
            <p:cNvSpPr txBox="1"/>
            <p:nvPr/>
          </p:nvSpPr>
          <p:spPr>
            <a:xfrm>
              <a:off x="3317132" y="2177972"/>
              <a:ext cx="300082" cy="338554"/>
            </a:xfrm>
            <a:prstGeom prst="rect">
              <a:avLst/>
            </a:prstGeom>
            <a:noFill/>
          </p:spPr>
          <p:txBody>
            <a:bodyPr wrap="none" rtlCol="0">
              <a:spAutoFit/>
            </a:bodyPr>
            <a:lstStyle/>
            <a:p>
              <a:r>
                <a:rPr lang="en-CA" sz="1600" b="1" dirty="0"/>
                <a:t>B</a:t>
              </a:r>
            </a:p>
          </p:txBody>
        </p:sp>
        <p:sp>
          <p:nvSpPr>
            <p:cNvPr id="41" name="TextBox 40">
              <a:extLst>
                <a:ext uri="{FF2B5EF4-FFF2-40B4-BE49-F238E27FC236}">
                  <a16:creationId xmlns:a16="http://schemas.microsoft.com/office/drawing/2014/main" id="{9550D295-A7CA-F3A8-F866-7CC76FB63D45}"/>
                </a:ext>
              </a:extLst>
            </p:cNvPr>
            <p:cNvSpPr txBox="1"/>
            <p:nvPr/>
          </p:nvSpPr>
          <p:spPr>
            <a:xfrm>
              <a:off x="6879681" y="2177972"/>
              <a:ext cx="293670" cy="338554"/>
            </a:xfrm>
            <a:prstGeom prst="rect">
              <a:avLst/>
            </a:prstGeom>
            <a:noFill/>
          </p:spPr>
          <p:txBody>
            <a:bodyPr wrap="none" rtlCol="0">
              <a:spAutoFit/>
            </a:bodyPr>
            <a:lstStyle/>
            <a:p>
              <a:r>
                <a:rPr lang="en-CA" sz="1600" b="1" dirty="0"/>
                <a:t>C</a:t>
              </a:r>
            </a:p>
          </p:txBody>
        </p:sp>
      </p:grpSp>
    </p:spTree>
    <p:extLst>
      <p:ext uri="{BB962C8B-B14F-4D97-AF65-F5344CB8AC3E}">
        <p14:creationId xmlns:p14="http://schemas.microsoft.com/office/powerpoint/2010/main" val="325085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E070D34-E1D1-0696-BC3B-8D48EC080A64}"/>
              </a:ext>
            </a:extLst>
          </p:cNvPr>
          <p:cNvGrpSpPr/>
          <p:nvPr/>
        </p:nvGrpSpPr>
        <p:grpSpPr>
          <a:xfrm>
            <a:off x="1711615" y="675951"/>
            <a:ext cx="6546225" cy="4045193"/>
            <a:chOff x="1711615" y="675951"/>
            <a:chExt cx="6546225" cy="4045193"/>
          </a:xfrm>
        </p:grpSpPr>
        <p:sp>
          <p:nvSpPr>
            <p:cNvPr id="16" name="Rectangle 15">
              <a:extLst>
                <a:ext uri="{FF2B5EF4-FFF2-40B4-BE49-F238E27FC236}">
                  <a16:creationId xmlns:a16="http://schemas.microsoft.com/office/drawing/2014/main" id="{20DDBD1E-B4D4-816C-9FBB-31F663629290}"/>
                </a:ext>
              </a:extLst>
            </p:cNvPr>
            <p:cNvSpPr/>
            <p:nvPr/>
          </p:nvSpPr>
          <p:spPr>
            <a:xfrm>
              <a:off x="5382776" y="4524757"/>
              <a:ext cx="2833664" cy="1302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09CF690-EB0E-C35A-2DB1-1466C05EF3F2}"/>
                </a:ext>
              </a:extLst>
            </p:cNvPr>
            <p:cNvGrpSpPr/>
            <p:nvPr/>
          </p:nvGrpSpPr>
          <p:grpSpPr>
            <a:xfrm>
              <a:off x="1711615" y="675951"/>
              <a:ext cx="6505807" cy="4045193"/>
              <a:chOff x="1711615" y="675951"/>
              <a:chExt cx="6505807" cy="4045193"/>
            </a:xfrm>
          </p:grpSpPr>
          <p:grpSp>
            <p:nvGrpSpPr>
              <p:cNvPr id="15" name="Group 14">
                <a:extLst>
                  <a:ext uri="{FF2B5EF4-FFF2-40B4-BE49-F238E27FC236}">
                    <a16:creationId xmlns:a16="http://schemas.microsoft.com/office/drawing/2014/main" id="{4101C86B-3790-0AC1-DC4A-411C8EA68425}"/>
                  </a:ext>
                </a:extLst>
              </p:cNvPr>
              <p:cNvGrpSpPr/>
              <p:nvPr/>
            </p:nvGrpSpPr>
            <p:grpSpPr>
              <a:xfrm>
                <a:off x="1711615" y="675951"/>
                <a:ext cx="6505807" cy="4045193"/>
                <a:chOff x="1711615" y="675951"/>
                <a:chExt cx="6505807" cy="4045193"/>
              </a:xfrm>
            </p:grpSpPr>
            <p:grpSp>
              <p:nvGrpSpPr>
                <p:cNvPr id="141" name="Group 140">
                  <a:extLst>
                    <a:ext uri="{FF2B5EF4-FFF2-40B4-BE49-F238E27FC236}">
                      <a16:creationId xmlns:a16="http://schemas.microsoft.com/office/drawing/2014/main" id="{4493BA73-8EA4-644F-23D6-0D3CA55ECCCC}"/>
                    </a:ext>
                  </a:extLst>
                </p:cNvPr>
                <p:cNvGrpSpPr/>
                <p:nvPr/>
              </p:nvGrpSpPr>
              <p:grpSpPr>
                <a:xfrm>
                  <a:off x="1711615" y="675951"/>
                  <a:ext cx="6504825" cy="4045193"/>
                  <a:chOff x="1711615" y="675951"/>
                  <a:chExt cx="6504825" cy="4045193"/>
                </a:xfrm>
              </p:grpSpPr>
              <p:grpSp>
                <p:nvGrpSpPr>
                  <p:cNvPr id="130" name="Group 129">
                    <a:extLst>
                      <a:ext uri="{FF2B5EF4-FFF2-40B4-BE49-F238E27FC236}">
                        <a16:creationId xmlns:a16="http://schemas.microsoft.com/office/drawing/2014/main" id="{2DB1AFE9-59FF-1610-4AB7-B76C4424E21C}"/>
                      </a:ext>
                    </a:extLst>
                  </p:cNvPr>
                  <p:cNvGrpSpPr/>
                  <p:nvPr/>
                </p:nvGrpSpPr>
                <p:grpSpPr>
                  <a:xfrm>
                    <a:off x="1711615" y="675951"/>
                    <a:ext cx="6504825" cy="4045193"/>
                    <a:chOff x="1711615" y="675951"/>
                    <a:chExt cx="6504825" cy="4045193"/>
                  </a:xfrm>
                </p:grpSpPr>
                <p:grpSp>
                  <p:nvGrpSpPr>
                    <p:cNvPr id="27" name="Group 26">
                      <a:extLst>
                        <a:ext uri="{FF2B5EF4-FFF2-40B4-BE49-F238E27FC236}">
                          <a16:creationId xmlns:a16="http://schemas.microsoft.com/office/drawing/2014/main" id="{1105F765-CCCC-1E8C-069E-DFB6AFD63880}"/>
                        </a:ext>
                      </a:extLst>
                    </p:cNvPr>
                    <p:cNvGrpSpPr/>
                    <p:nvPr/>
                  </p:nvGrpSpPr>
                  <p:grpSpPr>
                    <a:xfrm>
                      <a:off x="1711615" y="675951"/>
                      <a:ext cx="6504825" cy="4045193"/>
                      <a:chOff x="1803055" y="797871"/>
                      <a:chExt cx="6504825" cy="4045193"/>
                    </a:xfrm>
                  </p:grpSpPr>
                  <p:grpSp>
                    <p:nvGrpSpPr>
                      <p:cNvPr id="24" name="Group 23">
                        <a:extLst>
                          <a:ext uri="{FF2B5EF4-FFF2-40B4-BE49-F238E27FC236}">
                            <a16:creationId xmlns:a16="http://schemas.microsoft.com/office/drawing/2014/main" id="{75E05F59-5874-E5A6-1456-1C738EE7BC20}"/>
                          </a:ext>
                        </a:extLst>
                      </p:cNvPr>
                      <p:cNvGrpSpPr/>
                      <p:nvPr/>
                    </p:nvGrpSpPr>
                    <p:grpSpPr>
                      <a:xfrm>
                        <a:off x="1803055" y="834795"/>
                        <a:ext cx="6504825" cy="3949392"/>
                        <a:chOff x="1803055" y="834795"/>
                        <a:chExt cx="6504825" cy="3949392"/>
                      </a:xfrm>
                    </p:grpSpPr>
                    <p:grpSp>
                      <p:nvGrpSpPr>
                        <p:cNvPr id="2" name="Group 1">
                          <a:extLst>
                            <a:ext uri="{FF2B5EF4-FFF2-40B4-BE49-F238E27FC236}">
                              <a16:creationId xmlns:a16="http://schemas.microsoft.com/office/drawing/2014/main" id="{0F4BDD14-D87A-689E-856D-DA3DDA5392C3}"/>
                            </a:ext>
                          </a:extLst>
                        </p:cNvPr>
                        <p:cNvGrpSpPr/>
                        <p:nvPr/>
                      </p:nvGrpSpPr>
                      <p:grpSpPr>
                        <a:xfrm>
                          <a:off x="1803055" y="834795"/>
                          <a:ext cx="3692722" cy="3949392"/>
                          <a:chOff x="0" y="0"/>
                          <a:chExt cx="4072645" cy="4597515"/>
                        </a:xfrm>
                      </p:grpSpPr>
                      <p:pic>
                        <p:nvPicPr>
                          <p:cNvPr id="3" name="Picture 2">
                            <a:extLst>
                              <a:ext uri="{FF2B5EF4-FFF2-40B4-BE49-F238E27FC236}">
                                <a16:creationId xmlns:a16="http://schemas.microsoft.com/office/drawing/2014/main" id="{61E35FE9-341A-1779-7AB9-EF0F652248D7}"/>
                              </a:ext>
                            </a:extLst>
                          </p:cNvPr>
                          <p:cNvPicPr>
                            <a:picLocks noChangeAspect="1"/>
                          </p:cNvPicPr>
                          <p:nvPr/>
                        </p:nvPicPr>
                        <p:blipFill rotWithShape="1">
                          <a:blip r:embed="rId2">
                            <a:grayscl/>
                          </a:blip>
                          <a:srcRect l="28038" t="15812" r="39999" b="19670"/>
                          <a:stretch/>
                        </p:blipFill>
                        <p:spPr>
                          <a:xfrm>
                            <a:off x="0" y="0"/>
                            <a:ext cx="4049018" cy="4597515"/>
                          </a:xfrm>
                          <a:prstGeom prst="rect">
                            <a:avLst/>
                          </a:prstGeom>
                          <a:ln w="12700">
                            <a:noFill/>
                          </a:ln>
                        </p:spPr>
                      </p:pic>
                      <p:sp>
                        <p:nvSpPr>
                          <p:cNvPr id="4" name="Rectangle 3">
                            <a:extLst>
                              <a:ext uri="{FF2B5EF4-FFF2-40B4-BE49-F238E27FC236}">
                                <a16:creationId xmlns:a16="http://schemas.microsoft.com/office/drawing/2014/main" id="{2B9226DE-DC15-5C42-CB75-BF3D30DCF0D8}"/>
                              </a:ext>
                            </a:extLst>
                          </p:cNvPr>
                          <p:cNvSpPr/>
                          <p:nvPr/>
                        </p:nvSpPr>
                        <p:spPr>
                          <a:xfrm>
                            <a:off x="2263096" y="3453697"/>
                            <a:ext cx="501541" cy="4861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a:p>
                        </p:txBody>
                      </p:sp>
                      <p:cxnSp>
                        <p:nvCxnSpPr>
                          <p:cNvPr id="5" name="Straight Arrow Connector 4">
                            <a:extLst>
                              <a:ext uri="{FF2B5EF4-FFF2-40B4-BE49-F238E27FC236}">
                                <a16:creationId xmlns:a16="http://schemas.microsoft.com/office/drawing/2014/main" id="{04B915BC-49B3-3813-A63F-F614CD758153}"/>
                              </a:ext>
                            </a:extLst>
                          </p:cNvPr>
                          <p:cNvCxnSpPr>
                            <a:cxnSpLocks/>
                          </p:cNvCxnSpPr>
                          <p:nvPr/>
                        </p:nvCxnSpPr>
                        <p:spPr>
                          <a:xfrm flipH="1">
                            <a:off x="1720430" y="3696765"/>
                            <a:ext cx="4683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321070F-0411-0D01-8DBF-775E51127A47}"/>
                              </a:ext>
                            </a:extLst>
                          </p:cNvPr>
                          <p:cNvSpPr/>
                          <p:nvPr/>
                        </p:nvSpPr>
                        <p:spPr>
                          <a:xfrm rot="19919661">
                            <a:off x="595748" y="153869"/>
                            <a:ext cx="1635244" cy="2613864"/>
                          </a:xfrm>
                          <a:prstGeom prst="ellipse">
                            <a:avLst/>
                          </a:prstGeom>
                          <a:solidFill>
                            <a:srgbClr val="B3ECED">
                              <a:alpha val="26000"/>
                            </a:srgbClr>
                          </a:solidFill>
                          <a:ln w="28575">
                            <a:solidFill>
                              <a:srgbClr val="61D6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a:p>
                        </p:txBody>
                      </p:sp>
                      <p:sp>
                        <p:nvSpPr>
                          <p:cNvPr id="7" name="Oval 6">
                            <a:extLst>
                              <a:ext uri="{FF2B5EF4-FFF2-40B4-BE49-F238E27FC236}">
                                <a16:creationId xmlns:a16="http://schemas.microsoft.com/office/drawing/2014/main" id="{3C518DCA-2F4A-7A5D-BDCC-314107A71D43}"/>
                              </a:ext>
                            </a:extLst>
                          </p:cNvPr>
                          <p:cNvSpPr/>
                          <p:nvPr/>
                        </p:nvSpPr>
                        <p:spPr>
                          <a:xfrm rot="17949544">
                            <a:off x="2989569" y="1773811"/>
                            <a:ext cx="581960" cy="1584192"/>
                          </a:xfrm>
                          <a:prstGeom prst="ellipse">
                            <a:avLst/>
                          </a:prstGeom>
                          <a:solidFill>
                            <a:srgbClr val="EED8FF">
                              <a:alpha val="26000"/>
                            </a:srgbClr>
                          </a:solidFill>
                          <a:ln w="28575">
                            <a:solidFill>
                              <a:srgbClr val="CB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a:p>
                        </p:txBody>
                      </p:sp>
                      <p:sp>
                        <p:nvSpPr>
                          <p:cNvPr id="8" name="Oval 7">
                            <a:extLst>
                              <a:ext uri="{FF2B5EF4-FFF2-40B4-BE49-F238E27FC236}">
                                <a16:creationId xmlns:a16="http://schemas.microsoft.com/office/drawing/2014/main" id="{95E5C033-AFD9-9195-510C-3D57A1FE36A1}"/>
                              </a:ext>
                            </a:extLst>
                          </p:cNvPr>
                          <p:cNvSpPr/>
                          <p:nvPr/>
                        </p:nvSpPr>
                        <p:spPr>
                          <a:xfrm rot="3838821">
                            <a:off x="702573" y="3440543"/>
                            <a:ext cx="576311" cy="1238169"/>
                          </a:xfrm>
                          <a:prstGeom prst="ellipse">
                            <a:avLst/>
                          </a:prstGeom>
                          <a:solidFill>
                            <a:srgbClr val="BCD67C">
                              <a:alpha val="25882"/>
                            </a:srgbClr>
                          </a:solidFill>
                          <a:ln w="28575">
                            <a:solidFill>
                              <a:srgbClr val="A1C5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a:p>
                        </p:txBody>
                      </p:sp>
                      <p:sp>
                        <p:nvSpPr>
                          <p:cNvPr id="9" name="Oval 8">
                            <a:extLst>
                              <a:ext uri="{FF2B5EF4-FFF2-40B4-BE49-F238E27FC236}">
                                <a16:creationId xmlns:a16="http://schemas.microsoft.com/office/drawing/2014/main" id="{2D69B32D-C7FA-4D5D-4031-5EB24B97B374}"/>
                              </a:ext>
                            </a:extLst>
                          </p:cNvPr>
                          <p:cNvSpPr/>
                          <p:nvPr/>
                        </p:nvSpPr>
                        <p:spPr>
                          <a:xfrm rot="2678685">
                            <a:off x="492272" y="3246213"/>
                            <a:ext cx="444734" cy="815687"/>
                          </a:xfrm>
                          <a:prstGeom prst="ellipse">
                            <a:avLst/>
                          </a:prstGeom>
                          <a:solidFill>
                            <a:srgbClr val="FBA9A3">
                              <a:alpha val="25882"/>
                            </a:srgbClr>
                          </a:solidFill>
                          <a:ln w="28575">
                            <a:solidFill>
                              <a:srgbClr val="FBA9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a:p>
                        </p:txBody>
                      </p:sp>
                      <p:sp>
                        <p:nvSpPr>
                          <p:cNvPr id="10" name="Rectangle 9">
                            <a:extLst>
                              <a:ext uri="{FF2B5EF4-FFF2-40B4-BE49-F238E27FC236}">
                                <a16:creationId xmlns:a16="http://schemas.microsoft.com/office/drawing/2014/main" id="{63E6EE74-B54E-61DA-28B3-8C6A6C943086}"/>
                              </a:ext>
                            </a:extLst>
                          </p:cNvPr>
                          <p:cNvSpPr/>
                          <p:nvPr/>
                        </p:nvSpPr>
                        <p:spPr>
                          <a:xfrm>
                            <a:off x="3139759" y="1915306"/>
                            <a:ext cx="471054" cy="249382"/>
                          </a:xfrm>
                          <a:prstGeom prst="rect">
                            <a:avLst/>
                          </a:prstGeom>
                          <a:solidFill>
                            <a:srgbClr val="D0D0D0"/>
                          </a:solidFill>
                          <a:ln>
                            <a:solidFill>
                              <a:srgbClr val="D0D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a:p>
                        </p:txBody>
                      </p:sp>
                    </p:grpSp>
                    <p:sp>
                      <p:nvSpPr>
                        <p:cNvPr id="23" name="Rectangle 22">
                          <a:extLst>
                            <a:ext uri="{FF2B5EF4-FFF2-40B4-BE49-F238E27FC236}">
                              <a16:creationId xmlns:a16="http://schemas.microsoft.com/office/drawing/2014/main" id="{B4B609CD-3E5C-3D45-3846-C54DA0CA61D0}"/>
                            </a:ext>
                          </a:extLst>
                        </p:cNvPr>
                        <p:cNvSpPr/>
                        <p:nvPr/>
                      </p:nvSpPr>
                      <p:spPr>
                        <a:xfrm>
                          <a:off x="1803055" y="834795"/>
                          <a:ext cx="6504825" cy="39493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5" name="TextBox 24">
                        <a:extLst>
                          <a:ext uri="{FF2B5EF4-FFF2-40B4-BE49-F238E27FC236}">
                            <a16:creationId xmlns:a16="http://schemas.microsoft.com/office/drawing/2014/main" id="{C353F444-1CC1-F728-1746-2F1A93857097}"/>
                          </a:ext>
                        </a:extLst>
                      </p:cNvPr>
                      <p:cNvSpPr txBox="1"/>
                      <p:nvPr/>
                    </p:nvSpPr>
                    <p:spPr>
                      <a:xfrm>
                        <a:off x="5191210" y="4473732"/>
                        <a:ext cx="317716" cy="369332"/>
                      </a:xfrm>
                      <a:prstGeom prst="rect">
                        <a:avLst/>
                      </a:prstGeom>
                      <a:noFill/>
                    </p:spPr>
                    <p:txBody>
                      <a:bodyPr wrap="none" rtlCol="0">
                        <a:spAutoFit/>
                      </a:bodyPr>
                      <a:lstStyle/>
                      <a:p>
                        <a:r>
                          <a:rPr lang="en-CA" dirty="0"/>
                          <a:t>A</a:t>
                        </a:r>
                      </a:p>
                    </p:txBody>
                  </p:sp>
                  <p:sp>
                    <p:nvSpPr>
                      <p:cNvPr id="26" name="TextBox 25">
                        <a:extLst>
                          <a:ext uri="{FF2B5EF4-FFF2-40B4-BE49-F238E27FC236}">
                            <a16:creationId xmlns:a16="http://schemas.microsoft.com/office/drawing/2014/main" id="{ED3FEE84-A279-278E-5D66-37AC1EB4E6BC}"/>
                          </a:ext>
                        </a:extLst>
                      </p:cNvPr>
                      <p:cNvSpPr txBox="1"/>
                      <p:nvPr/>
                    </p:nvSpPr>
                    <p:spPr>
                      <a:xfrm>
                        <a:off x="5427996" y="797871"/>
                        <a:ext cx="309700" cy="369332"/>
                      </a:xfrm>
                      <a:prstGeom prst="rect">
                        <a:avLst/>
                      </a:prstGeom>
                      <a:noFill/>
                    </p:spPr>
                    <p:txBody>
                      <a:bodyPr wrap="none" rtlCol="0">
                        <a:spAutoFit/>
                      </a:bodyPr>
                      <a:lstStyle/>
                      <a:p>
                        <a:r>
                          <a:rPr lang="en-CA" dirty="0"/>
                          <a:t>B</a:t>
                        </a:r>
                      </a:p>
                    </p:txBody>
                  </p:sp>
                </p:grpSp>
                <p:grpSp>
                  <p:nvGrpSpPr>
                    <p:cNvPr id="114" name="Group 113">
                      <a:extLst>
                        <a:ext uri="{FF2B5EF4-FFF2-40B4-BE49-F238E27FC236}">
                          <a16:creationId xmlns:a16="http://schemas.microsoft.com/office/drawing/2014/main" id="{5DF8A6EB-D417-E45E-23C6-3F0A6B77C1A2}"/>
                        </a:ext>
                      </a:extLst>
                    </p:cNvPr>
                    <p:cNvGrpSpPr/>
                    <p:nvPr/>
                  </p:nvGrpSpPr>
                  <p:grpSpPr>
                    <a:xfrm>
                      <a:off x="4390535" y="720237"/>
                      <a:ext cx="983003" cy="772231"/>
                      <a:chOff x="2563811" y="693421"/>
                      <a:chExt cx="7353937" cy="5204687"/>
                    </a:xfrm>
                  </p:grpSpPr>
                  <p:pic>
                    <p:nvPicPr>
                      <p:cNvPr id="115" name="Picture 114">
                        <a:extLst>
                          <a:ext uri="{FF2B5EF4-FFF2-40B4-BE49-F238E27FC236}">
                            <a16:creationId xmlns:a16="http://schemas.microsoft.com/office/drawing/2014/main" id="{AD6BAD2F-5519-1C42-5ABE-92DE66EF3DB3}"/>
                          </a:ext>
                        </a:extLst>
                      </p:cNvPr>
                      <p:cNvPicPr>
                        <a:picLocks noChangeAspect="1"/>
                      </p:cNvPicPr>
                      <p:nvPr/>
                    </p:nvPicPr>
                    <p:blipFill rotWithShape="1">
                      <a:blip r:embed="rId3">
                        <a:grayscl/>
                      </a:blip>
                      <a:srcRect t="1872"/>
                      <a:stretch/>
                    </p:blipFill>
                    <p:spPr>
                      <a:xfrm>
                        <a:off x="2563811" y="693421"/>
                        <a:ext cx="7353937" cy="5204687"/>
                      </a:xfrm>
                      <a:prstGeom prst="rect">
                        <a:avLst/>
                      </a:prstGeom>
                      <a:ln w="9525">
                        <a:solidFill>
                          <a:schemeClr val="tx1"/>
                        </a:solidFill>
                      </a:ln>
                    </p:spPr>
                  </p:pic>
                  <p:sp>
                    <p:nvSpPr>
                      <p:cNvPr id="116" name="Rectangle 115">
                        <a:extLst>
                          <a:ext uri="{FF2B5EF4-FFF2-40B4-BE49-F238E27FC236}">
                            <a16:creationId xmlns:a16="http://schemas.microsoft.com/office/drawing/2014/main" id="{C754E4CE-3B54-A9BF-E278-63D8306087F4}"/>
                          </a:ext>
                        </a:extLst>
                      </p:cNvPr>
                      <p:cNvSpPr/>
                      <p:nvPr/>
                    </p:nvSpPr>
                    <p:spPr>
                      <a:xfrm>
                        <a:off x="4861560" y="1630680"/>
                        <a:ext cx="548640" cy="114300"/>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a:extLst>
                          <a:ext uri="{FF2B5EF4-FFF2-40B4-BE49-F238E27FC236}">
                            <a16:creationId xmlns:a16="http://schemas.microsoft.com/office/drawing/2014/main" id="{0D298BFC-0B4E-DB65-E9BE-F14A7504F981}"/>
                          </a:ext>
                        </a:extLst>
                      </p:cNvPr>
                      <p:cNvSpPr/>
                      <p:nvPr/>
                    </p:nvSpPr>
                    <p:spPr>
                      <a:xfrm>
                        <a:off x="5631179" y="2743200"/>
                        <a:ext cx="548640" cy="281940"/>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Rectangle 117">
                        <a:extLst>
                          <a:ext uri="{FF2B5EF4-FFF2-40B4-BE49-F238E27FC236}">
                            <a16:creationId xmlns:a16="http://schemas.microsoft.com/office/drawing/2014/main" id="{3664A7AB-FE52-06D2-EE00-88750B2B7A13}"/>
                          </a:ext>
                        </a:extLst>
                      </p:cNvPr>
                      <p:cNvSpPr/>
                      <p:nvPr/>
                    </p:nvSpPr>
                    <p:spPr>
                      <a:xfrm>
                        <a:off x="4533899" y="708660"/>
                        <a:ext cx="548640" cy="251230"/>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Rectangle 118">
                        <a:extLst>
                          <a:ext uri="{FF2B5EF4-FFF2-40B4-BE49-F238E27FC236}">
                            <a16:creationId xmlns:a16="http://schemas.microsoft.com/office/drawing/2014/main" id="{DAB800D5-DE15-368D-9CE3-F7E6795821F1}"/>
                          </a:ext>
                        </a:extLst>
                      </p:cNvPr>
                      <p:cNvSpPr/>
                      <p:nvPr/>
                    </p:nvSpPr>
                    <p:spPr>
                      <a:xfrm rot="1049195">
                        <a:off x="7815007" y="5359322"/>
                        <a:ext cx="668021" cy="98707"/>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Rectangle 119">
                        <a:extLst>
                          <a:ext uri="{FF2B5EF4-FFF2-40B4-BE49-F238E27FC236}">
                            <a16:creationId xmlns:a16="http://schemas.microsoft.com/office/drawing/2014/main" id="{67938DC8-4D0A-059E-B7BC-83675CAA2731}"/>
                          </a:ext>
                        </a:extLst>
                      </p:cNvPr>
                      <p:cNvSpPr/>
                      <p:nvPr/>
                    </p:nvSpPr>
                    <p:spPr>
                      <a:xfrm rot="449375">
                        <a:off x="8379906" y="5457073"/>
                        <a:ext cx="319707" cy="78539"/>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Rectangle 120">
                        <a:extLst>
                          <a:ext uri="{FF2B5EF4-FFF2-40B4-BE49-F238E27FC236}">
                            <a16:creationId xmlns:a16="http://schemas.microsoft.com/office/drawing/2014/main" id="{F9412DF8-FCDB-8BDF-DAF4-1AE7FDA8C8BA}"/>
                          </a:ext>
                        </a:extLst>
                      </p:cNvPr>
                      <p:cNvSpPr/>
                      <p:nvPr/>
                    </p:nvSpPr>
                    <p:spPr>
                      <a:xfrm rot="19656529">
                        <a:off x="8593298" y="5397302"/>
                        <a:ext cx="220138" cy="78539"/>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Rectangle 121">
                        <a:extLst>
                          <a:ext uri="{FF2B5EF4-FFF2-40B4-BE49-F238E27FC236}">
                            <a16:creationId xmlns:a16="http://schemas.microsoft.com/office/drawing/2014/main" id="{043CAA95-B2B6-9D81-4BB8-549CF831BDFB}"/>
                          </a:ext>
                        </a:extLst>
                      </p:cNvPr>
                      <p:cNvSpPr/>
                      <p:nvPr/>
                    </p:nvSpPr>
                    <p:spPr>
                      <a:xfrm rot="3797280">
                        <a:off x="8670059" y="5294170"/>
                        <a:ext cx="123320" cy="45719"/>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Rectangle 122">
                        <a:extLst>
                          <a:ext uri="{FF2B5EF4-FFF2-40B4-BE49-F238E27FC236}">
                            <a16:creationId xmlns:a16="http://schemas.microsoft.com/office/drawing/2014/main" id="{9C117232-FC71-56C6-04D1-1DD250430EE0}"/>
                          </a:ext>
                        </a:extLst>
                      </p:cNvPr>
                      <p:cNvSpPr/>
                      <p:nvPr/>
                    </p:nvSpPr>
                    <p:spPr>
                      <a:xfrm rot="2012228">
                        <a:off x="8595827" y="4975479"/>
                        <a:ext cx="254070" cy="52643"/>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Rectangle 123">
                        <a:extLst>
                          <a:ext uri="{FF2B5EF4-FFF2-40B4-BE49-F238E27FC236}">
                            <a16:creationId xmlns:a16="http://schemas.microsoft.com/office/drawing/2014/main" id="{3E08AC39-66C3-A886-1BAF-2492EB0FDE9C}"/>
                          </a:ext>
                        </a:extLst>
                      </p:cNvPr>
                      <p:cNvSpPr/>
                      <p:nvPr/>
                    </p:nvSpPr>
                    <p:spPr>
                      <a:xfrm>
                        <a:off x="8618687" y="4909676"/>
                        <a:ext cx="254070" cy="52643"/>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Rectangle 124">
                        <a:extLst>
                          <a:ext uri="{FF2B5EF4-FFF2-40B4-BE49-F238E27FC236}">
                            <a16:creationId xmlns:a16="http://schemas.microsoft.com/office/drawing/2014/main" id="{A7C7D8CF-FA14-05CE-F95D-F9D4D89B1763}"/>
                          </a:ext>
                        </a:extLst>
                      </p:cNvPr>
                      <p:cNvSpPr/>
                      <p:nvPr/>
                    </p:nvSpPr>
                    <p:spPr>
                      <a:xfrm rot="18017992">
                        <a:off x="8761751" y="5083528"/>
                        <a:ext cx="96274" cy="52643"/>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B2CF5D8A-A027-BAD6-7F8D-C21589C9BA9A}"/>
                          </a:ext>
                        </a:extLst>
                      </p:cNvPr>
                      <p:cNvSpPr/>
                      <p:nvPr/>
                    </p:nvSpPr>
                    <p:spPr>
                      <a:xfrm>
                        <a:off x="8666601" y="5140758"/>
                        <a:ext cx="96274" cy="52643"/>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Rectangle 126">
                        <a:extLst>
                          <a:ext uri="{FF2B5EF4-FFF2-40B4-BE49-F238E27FC236}">
                            <a16:creationId xmlns:a16="http://schemas.microsoft.com/office/drawing/2014/main" id="{7D72010B-592E-85BD-4806-79E3F7918ABC}"/>
                          </a:ext>
                        </a:extLst>
                      </p:cNvPr>
                      <p:cNvSpPr/>
                      <p:nvPr/>
                    </p:nvSpPr>
                    <p:spPr>
                      <a:xfrm rot="3785506">
                        <a:off x="8660220" y="5180483"/>
                        <a:ext cx="85902" cy="45719"/>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8" name="Star: 5 Points 127">
                      <a:extLst>
                        <a:ext uri="{FF2B5EF4-FFF2-40B4-BE49-F238E27FC236}">
                          <a16:creationId xmlns:a16="http://schemas.microsoft.com/office/drawing/2014/main" id="{40F084AC-497D-D8DC-7BFB-8968BE13E560}"/>
                        </a:ext>
                      </a:extLst>
                    </p:cNvPr>
                    <p:cNvSpPr/>
                    <p:nvPr/>
                  </p:nvSpPr>
                  <p:spPr>
                    <a:xfrm>
                      <a:off x="4871329" y="1034894"/>
                      <a:ext cx="45719" cy="45719"/>
                    </a:xfrm>
                    <a:prstGeom prst="star5">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9" name="TextBox 138">
                    <a:extLst>
                      <a:ext uri="{FF2B5EF4-FFF2-40B4-BE49-F238E27FC236}">
                        <a16:creationId xmlns:a16="http://schemas.microsoft.com/office/drawing/2014/main" id="{F992B1CD-A0C5-2B18-0F8C-7DFAB718292D}"/>
                      </a:ext>
                    </a:extLst>
                  </p:cNvPr>
                  <p:cNvSpPr txBox="1"/>
                  <p:nvPr/>
                </p:nvSpPr>
                <p:spPr>
                  <a:xfrm>
                    <a:off x="4338511" y="1190564"/>
                    <a:ext cx="477822" cy="307777"/>
                  </a:xfrm>
                  <a:prstGeom prst="rect">
                    <a:avLst/>
                  </a:prstGeom>
                  <a:noFill/>
                </p:spPr>
                <p:txBody>
                  <a:bodyPr wrap="square" rtlCol="0">
                    <a:spAutoFit/>
                  </a:bodyPr>
                  <a:lstStyle/>
                  <a:p>
                    <a:pPr algn="ctr"/>
                    <a:r>
                      <a:rPr lang="en-CA" sz="700" dirty="0">
                        <a:solidFill>
                          <a:schemeClr val="bg1">
                            <a:lumMod val="50000"/>
                          </a:schemeClr>
                        </a:solidFill>
                      </a:rPr>
                      <a:t>Pacific Ocean</a:t>
                    </a:r>
                  </a:p>
                </p:txBody>
              </p:sp>
              <p:sp>
                <p:nvSpPr>
                  <p:cNvPr id="140" name="TextBox 139">
                    <a:extLst>
                      <a:ext uri="{FF2B5EF4-FFF2-40B4-BE49-F238E27FC236}">
                        <a16:creationId xmlns:a16="http://schemas.microsoft.com/office/drawing/2014/main" id="{DDB29272-E8F3-BB1F-D879-0C4B30E50C23}"/>
                      </a:ext>
                    </a:extLst>
                  </p:cNvPr>
                  <p:cNvSpPr txBox="1"/>
                  <p:nvPr/>
                </p:nvSpPr>
                <p:spPr>
                  <a:xfrm>
                    <a:off x="4874283" y="699920"/>
                    <a:ext cx="554989" cy="307777"/>
                  </a:xfrm>
                  <a:prstGeom prst="rect">
                    <a:avLst/>
                  </a:prstGeom>
                  <a:noFill/>
                </p:spPr>
                <p:txBody>
                  <a:bodyPr wrap="square" rtlCol="0">
                    <a:spAutoFit/>
                  </a:bodyPr>
                  <a:lstStyle/>
                  <a:p>
                    <a:pPr algn="ctr"/>
                    <a:r>
                      <a:rPr lang="en-CA" sz="700" dirty="0">
                        <a:solidFill>
                          <a:schemeClr val="bg1">
                            <a:lumMod val="50000"/>
                          </a:schemeClr>
                        </a:solidFill>
                      </a:rPr>
                      <a:t>British Columbia</a:t>
                    </a:r>
                  </a:p>
                </p:txBody>
              </p:sp>
            </p:grpSp>
            <p:pic>
              <p:nvPicPr>
                <p:cNvPr id="14" name="Picture 13" descr="A collage of graphs and diagrams&#10;&#10;Description automatically generated">
                  <a:extLst>
                    <a:ext uri="{FF2B5EF4-FFF2-40B4-BE49-F238E27FC236}">
                      <a16:creationId xmlns:a16="http://schemas.microsoft.com/office/drawing/2014/main" id="{909E7547-7170-FE17-8FB5-3CD56D79C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776" y="730339"/>
                  <a:ext cx="2834646" cy="3924696"/>
                </a:xfrm>
                <a:prstGeom prst="rect">
                  <a:avLst/>
                </a:prstGeom>
              </p:spPr>
            </p:pic>
          </p:grpSp>
          <p:sp>
            <p:nvSpPr>
              <p:cNvPr id="11" name="Rectangle 10">
                <a:extLst>
                  <a:ext uri="{FF2B5EF4-FFF2-40B4-BE49-F238E27FC236}">
                    <a16:creationId xmlns:a16="http://schemas.microsoft.com/office/drawing/2014/main" id="{4D2924F8-0BCA-557D-0BE7-293B072F7D49}"/>
                  </a:ext>
                </a:extLst>
              </p:cNvPr>
              <p:cNvSpPr/>
              <p:nvPr/>
            </p:nvSpPr>
            <p:spPr>
              <a:xfrm>
                <a:off x="1711615" y="712875"/>
                <a:ext cx="6504825" cy="394939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7" name="Picture 16" descr="A collage of graphs and diagrams&#10;&#10;Description automatically generated">
              <a:extLst>
                <a:ext uri="{FF2B5EF4-FFF2-40B4-BE49-F238E27FC236}">
                  <a16:creationId xmlns:a16="http://schemas.microsoft.com/office/drawing/2014/main" id="{47825C9D-4078-1883-10F4-5608BEB524FC}"/>
                </a:ext>
              </a:extLst>
            </p:cNvPr>
            <p:cNvPicPr>
              <a:picLocks noChangeAspect="1"/>
            </p:cNvPicPr>
            <p:nvPr/>
          </p:nvPicPr>
          <p:blipFill rotWithShape="1">
            <a:blip r:embed="rId4">
              <a:extLst>
                <a:ext uri="{28A0092B-C50C-407E-A947-70E740481C1C}">
                  <a14:useLocalDpi xmlns:a14="http://schemas.microsoft.com/office/drawing/2010/main" val="0"/>
                </a:ext>
              </a:extLst>
            </a:blip>
            <a:srcRect l="53118" t="92704"/>
            <a:stretch/>
          </p:blipFill>
          <p:spPr>
            <a:xfrm>
              <a:off x="6669010" y="4371140"/>
              <a:ext cx="1328942" cy="281940"/>
            </a:xfrm>
            <a:prstGeom prst="rect">
              <a:avLst/>
            </a:prstGeom>
          </p:spPr>
        </p:pic>
        <p:sp>
          <p:nvSpPr>
            <p:cNvPr id="18" name="Rectangle 17">
              <a:extLst>
                <a:ext uri="{FF2B5EF4-FFF2-40B4-BE49-F238E27FC236}">
                  <a16:creationId xmlns:a16="http://schemas.microsoft.com/office/drawing/2014/main" id="{A45B6F52-4E8B-2706-966A-25C9A03E6BD7}"/>
                </a:ext>
              </a:extLst>
            </p:cNvPr>
            <p:cNvSpPr/>
            <p:nvPr/>
          </p:nvSpPr>
          <p:spPr>
            <a:xfrm>
              <a:off x="7894723" y="4246174"/>
              <a:ext cx="230680" cy="282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385990E4-CBF1-C18A-D558-079FA81E7BFA}"/>
                </a:ext>
              </a:extLst>
            </p:cNvPr>
            <p:cNvSpPr txBox="1"/>
            <p:nvPr/>
          </p:nvSpPr>
          <p:spPr>
            <a:xfrm>
              <a:off x="7948140" y="4347711"/>
              <a:ext cx="309700" cy="369332"/>
            </a:xfrm>
            <a:prstGeom prst="rect">
              <a:avLst/>
            </a:prstGeom>
            <a:noFill/>
          </p:spPr>
          <p:txBody>
            <a:bodyPr wrap="none" rtlCol="0">
              <a:spAutoFit/>
            </a:bodyPr>
            <a:lstStyle/>
            <a:p>
              <a:r>
                <a:rPr lang="en-CA" dirty="0"/>
                <a:t>B</a:t>
              </a:r>
            </a:p>
          </p:txBody>
        </p:sp>
      </p:grpSp>
    </p:spTree>
    <p:extLst>
      <p:ext uri="{BB962C8B-B14F-4D97-AF65-F5344CB8AC3E}">
        <p14:creationId xmlns:p14="http://schemas.microsoft.com/office/powerpoint/2010/main" val="912595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E7FA3F1-446A-24D6-530A-D3D10C644C74}"/>
              </a:ext>
            </a:extLst>
          </p:cNvPr>
          <p:cNvGrpSpPr/>
          <p:nvPr/>
        </p:nvGrpSpPr>
        <p:grpSpPr>
          <a:xfrm>
            <a:off x="4727891" y="1623060"/>
            <a:ext cx="1810069" cy="1409930"/>
            <a:chOff x="2563811" y="693420"/>
            <a:chExt cx="7353937" cy="5204690"/>
          </a:xfrm>
        </p:grpSpPr>
        <p:pic>
          <p:nvPicPr>
            <p:cNvPr id="5" name="Picture 4">
              <a:extLst>
                <a:ext uri="{FF2B5EF4-FFF2-40B4-BE49-F238E27FC236}">
                  <a16:creationId xmlns:a16="http://schemas.microsoft.com/office/drawing/2014/main" id="{CF3C5686-8A4A-0C20-F383-E8252C5478A4}"/>
                </a:ext>
              </a:extLst>
            </p:cNvPr>
            <p:cNvPicPr>
              <a:picLocks noChangeAspect="1"/>
            </p:cNvPicPr>
            <p:nvPr/>
          </p:nvPicPr>
          <p:blipFill rotWithShape="1">
            <a:blip r:embed="rId2"/>
            <a:srcRect t="1872"/>
            <a:stretch/>
          </p:blipFill>
          <p:spPr>
            <a:xfrm>
              <a:off x="2563811" y="693420"/>
              <a:ext cx="7353937" cy="5204690"/>
            </a:xfrm>
            <a:prstGeom prst="rect">
              <a:avLst/>
            </a:prstGeom>
          </p:spPr>
        </p:pic>
        <p:sp>
          <p:nvSpPr>
            <p:cNvPr id="6" name="Rectangle 5">
              <a:extLst>
                <a:ext uri="{FF2B5EF4-FFF2-40B4-BE49-F238E27FC236}">
                  <a16:creationId xmlns:a16="http://schemas.microsoft.com/office/drawing/2014/main" id="{8EECB0DE-2071-9691-A738-7A4A86A7481C}"/>
                </a:ext>
              </a:extLst>
            </p:cNvPr>
            <p:cNvSpPr/>
            <p:nvPr/>
          </p:nvSpPr>
          <p:spPr>
            <a:xfrm>
              <a:off x="4861560" y="1630680"/>
              <a:ext cx="548640" cy="114300"/>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4E00D8A-88F6-3983-7CB1-C1B7CDBEE9C4}"/>
                </a:ext>
              </a:extLst>
            </p:cNvPr>
            <p:cNvSpPr/>
            <p:nvPr/>
          </p:nvSpPr>
          <p:spPr>
            <a:xfrm>
              <a:off x="5631179" y="2743200"/>
              <a:ext cx="548640" cy="281940"/>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AA4C50C-6699-7DAE-D1D8-F4382127365E}"/>
                </a:ext>
              </a:extLst>
            </p:cNvPr>
            <p:cNvSpPr/>
            <p:nvPr/>
          </p:nvSpPr>
          <p:spPr>
            <a:xfrm>
              <a:off x="4533899" y="708660"/>
              <a:ext cx="548640" cy="251230"/>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94BA5797-6550-44F7-C718-3B67F912E061}"/>
                </a:ext>
              </a:extLst>
            </p:cNvPr>
            <p:cNvSpPr/>
            <p:nvPr/>
          </p:nvSpPr>
          <p:spPr>
            <a:xfrm rot="1049195">
              <a:off x="7815007" y="5359322"/>
              <a:ext cx="668021" cy="98707"/>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1525153-E3CA-6153-DE29-BB581EAEF79F}"/>
                </a:ext>
              </a:extLst>
            </p:cNvPr>
            <p:cNvSpPr/>
            <p:nvPr/>
          </p:nvSpPr>
          <p:spPr>
            <a:xfrm rot="449375">
              <a:off x="8379906" y="5457073"/>
              <a:ext cx="319707" cy="78539"/>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146902D-4614-F05B-FE90-5420BC2CA23B}"/>
                </a:ext>
              </a:extLst>
            </p:cNvPr>
            <p:cNvSpPr/>
            <p:nvPr/>
          </p:nvSpPr>
          <p:spPr>
            <a:xfrm rot="19656529">
              <a:off x="8593298" y="5397302"/>
              <a:ext cx="220138" cy="78539"/>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D41C094-B5CA-13C3-9625-858D653E8E2C}"/>
                </a:ext>
              </a:extLst>
            </p:cNvPr>
            <p:cNvSpPr/>
            <p:nvPr/>
          </p:nvSpPr>
          <p:spPr>
            <a:xfrm rot="3797280">
              <a:off x="8670059" y="5294170"/>
              <a:ext cx="123320" cy="45719"/>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ABE1E9C2-B817-F5EF-5CB3-8EE1DE109FA5}"/>
                </a:ext>
              </a:extLst>
            </p:cNvPr>
            <p:cNvSpPr/>
            <p:nvPr/>
          </p:nvSpPr>
          <p:spPr>
            <a:xfrm rot="2012228">
              <a:off x="8595827" y="4975479"/>
              <a:ext cx="254070" cy="52643"/>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D2DBC4F-568D-CAF5-09F7-98AE152DDD8E}"/>
                </a:ext>
              </a:extLst>
            </p:cNvPr>
            <p:cNvSpPr/>
            <p:nvPr/>
          </p:nvSpPr>
          <p:spPr>
            <a:xfrm>
              <a:off x="8618687" y="4909676"/>
              <a:ext cx="254070" cy="52643"/>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EF19C091-BC1E-3B59-F727-0278E6B50AB2}"/>
                </a:ext>
              </a:extLst>
            </p:cNvPr>
            <p:cNvSpPr/>
            <p:nvPr/>
          </p:nvSpPr>
          <p:spPr>
            <a:xfrm rot="18017992">
              <a:off x="8761751" y="5083528"/>
              <a:ext cx="96274" cy="52643"/>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79E4644A-06B4-CB35-83BC-115E7CFA2DF1}"/>
                </a:ext>
              </a:extLst>
            </p:cNvPr>
            <p:cNvSpPr/>
            <p:nvPr/>
          </p:nvSpPr>
          <p:spPr>
            <a:xfrm>
              <a:off x="8666601" y="5140758"/>
              <a:ext cx="96274" cy="52643"/>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B426D46-7F0F-3D3E-E9F8-F85F85C36E08}"/>
                </a:ext>
              </a:extLst>
            </p:cNvPr>
            <p:cNvSpPr/>
            <p:nvPr/>
          </p:nvSpPr>
          <p:spPr>
            <a:xfrm rot="3785506">
              <a:off x="8660220" y="5180483"/>
              <a:ext cx="85902" cy="45719"/>
            </a:xfrm>
            <a:prstGeom prst="rect">
              <a:avLst/>
            </a:prstGeom>
            <a:solidFill>
              <a:srgbClr val="D0C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58144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2ACFBDC-3241-6C96-3C29-630D2D8BA33A}"/>
              </a:ext>
            </a:extLst>
          </p:cNvPr>
          <p:cNvGrpSpPr/>
          <p:nvPr/>
        </p:nvGrpSpPr>
        <p:grpSpPr>
          <a:xfrm>
            <a:off x="3185706" y="647701"/>
            <a:ext cx="5820587" cy="5218078"/>
            <a:chOff x="3185706" y="647701"/>
            <a:chExt cx="5820587" cy="5218078"/>
          </a:xfrm>
        </p:grpSpPr>
        <p:grpSp>
          <p:nvGrpSpPr>
            <p:cNvPr id="47" name="Group 46">
              <a:extLst>
                <a:ext uri="{FF2B5EF4-FFF2-40B4-BE49-F238E27FC236}">
                  <a16:creationId xmlns:a16="http://schemas.microsoft.com/office/drawing/2014/main" id="{8BD68966-B244-A282-D201-D5C086895127}"/>
                </a:ext>
              </a:extLst>
            </p:cNvPr>
            <p:cNvGrpSpPr/>
            <p:nvPr/>
          </p:nvGrpSpPr>
          <p:grpSpPr>
            <a:xfrm>
              <a:off x="3185706" y="647701"/>
              <a:ext cx="5820587" cy="5218078"/>
              <a:chOff x="3185706" y="647701"/>
              <a:chExt cx="5820587" cy="5218078"/>
            </a:xfrm>
          </p:grpSpPr>
          <p:grpSp>
            <p:nvGrpSpPr>
              <p:cNvPr id="39" name="Group 38">
                <a:extLst>
                  <a:ext uri="{FF2B5EF4-FFF2-40B4-BE49-F238E27FC236}">
                    <a16:creationId xmlns:a16="http://schemas.microsoft.com/office/drawing/2014/main" id="{6FDEF41B-F897-EF2B-6DF7-6D2A24E83D2A}"/>
                  </a:ext>
                </a:extLst>
              </p:cNvPr>
              <p:cNvGrpSpPr/>
              <p:nvPr/>
            </p:nvGrpSpPr>
            <p:grpSpPr>
              <a:xfrm>
                <a:off x="3185706" y="647701"/>
                <a:ext cx="5820587" cy="5218078"/>
                <a:chOff x="3185706" y="647701"/>
                <a:chExt cx="5820587" cy="5218078"/>
              </a:xfrm>
            </p:grpSpPr>
            <p:sp>
              <p:nvSpPr>
                <p:cNvPr id="33" name="Rectangle 32">
                  <a:extLst>
                    <a:ext uri="{FF2B5EF4-FFF2-40B4-BE49-F238E27FC236}">
                      <a16:creationId xmlns:a16="http://schemas.microsoft.com/office/drawing/2014/main" id="{499CB059-84A9-D426-BE61-7895D0A49BB2}"/>
                    </a:ext>
                  </a:extLst>
                </p:cNvPr>
                <p:cNvSpPr/>
                <p:nvPr/>
              </p:nvSpPr>
              <p:spPr>
                <a:xfrm>
                  <a:off x="3185706" y="647701"/>
                  <a:ext cx="5820586" cy="5218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descr="A graph of a number of different types of data&#10;&#10;Description automatically generated with medium confidence">
                  <a:extLst>
                    <a:ext uri="{FF2B5EF4-FFF2-40B4-BE49-F238E27FC236}">
                      <a16:creationId xmlns:a16="http://schemas.microsoft.com/office/drawing/2014/main" id="{D138EFCC-DA0A-A0CD-BBDB-FEB919D12FF6}"/>
                    </a:ext>
                  </a:extLst>
                </p:cNvPr>
                <p:cNvPicPr>
                  <a:picLocks noChangeAspect="1"/>
                </p:cNvPicPr>
                <p:nvPr/>
              </p:nvPicPr>
              <p:blipFill rotWithShape="1">
                <a:blip r:embed="rId2">
                  <a:extLst>
                    <a:ext uri="{28A0092B-C50C-407E-A947-70E740481C1C}">
                      <a14:useLocalDpi xmlns:a14="http://schemas.microsoft.com/office/drawing/2010/main" val="0"/>
                    </a:ext>
                  </a:extLst>
                </a:blip>
                <a:srcRect t="9950"/>
                <a:stretch/>
              </p:blipFill>
              <p:spPr>
                <a:xfrm>
                  <a:off x="3185706" y="719138"/>
                  <a:ext cx="5820587" cy="3774522"/>
                </a:xfrm>
                <a:prstGeom prst="rect">
                  <a:avLst/>
                </a:prstGeom>
              </p:spPr>
            </p:pic>
            <p:sp>
              <p:nvSpPr>
                <p:cNvPr id="9" name="Rectangle 8">
                  <a:extLst>
                    <a:ext uri="{FF2B5EF4-FFF2-40B4-BE49-F238E27FC236}">
                      <a16:creationId xmlns:a16="http://schemas.microsoft.com/office/drawing/2014/main" id="{BCF75037-29A3-4B61-B9FF-AB49AB99DC87}"/>
                    </a:ext>
                  </a:extLst>
                </p:cNvPr>
                <p:cNvSpPr/>
                <p:nvPr/>
              </p:nvSpPr>
              <p:spPr>
                <a:xfrm>
                  <a:off x="6839950" y="2110902"/>
                  <a:ext cx="619760" cy="7446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Picture 9" descr="A graph of a number of different types of data&#10;&#10;Description automatically generated with medium confidence">
                  <a:extLst>
                    <a:ext uri="{FF2B5EF4-FFF2-40B4-BE49-F238E27FC236}">
                      <a16:creationId xmlns:a16="http://schemas.microsoft.com/office/drawing/2014/main" id="{37759A74-3928-1EEF-6675-0094DD4A8258}"/>
                    </a:ext>
                  </a:extLst>
                </p:cNvPr>
                <p:cNvPicPr>
                  <a:picLocks noChangeAspect="1"/>
                </p:cNvPicPr>
                <p:nvPr/>
              </p:nvPicPr>
              <p:blipFill rotWithShape="1">
                <a:blip r:embed="rId2">
                  <a:extLst>
                    <a:ext uri="{28A0092B-C50C-407E-A947-70E740481C1C}">
                      <a14:useLocalDpi xmlns:a14="http://schemas.microsoft.com/office/drawing/2010/main" val="0"/>
                    </a:ext>
                  </a:extLst>
                </a:blip>
                <a:srcRect l="63315" t="48801" r="32173" b="40291"/>
                <a:stretch/>
              </p:blipFill>
              <p:spPr>
                <a:xfrm>
                  <a:off x="6367230" y="1437406"/>
                  <a:ext cx="262647" cy="457200"/>
                </a:xfrm>
                <a:prstGeom prst="rect">
                  <a:avLst/>
                </a:prstGeom>
              </p:spPr>
            </p:pic>
          </p:grpSp>
          <p:pic>
            <p:nvPicPr>
              <p:cNvPr id="41" name="Picture 40" descr="A graph of a number of dots&#10;&#10;Description automatically generated">
                <a:extLst>
                  <a:ext uri="{FF2B5EF4-FFF2-40B4-BE49-F238E27FC236}">
                    <a16:creationId xmlns:a16="http://schemas.microsoft.com/office/drawing/2014/main" id="{D459C349-03B6-8C13-A75E-C8B60D67F0DD}"/>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255342" y="4445032"/>
                <a:ext cx="5450913" cy="1362265"/>
              </a:xfrm>
              <a:prstGeom prst="rect">
                <a:avLst/>
              </a:prstGeom>
            </p:spPr>
          </p:pic>
          <p:sp>
            <p:nvSpPr>
              <p:cNvPr id="42" name="Rectangle 41">
                <a:extLst>
                  <a:ext uri="{FF2B5EF4-FFF2-40B4-BE49-F238E27FC236}">
                    <a16:creationId xmlns:a16="http://schemas.microsoft.com/office/drawing/2014/main" id="{932969F8-667F-AB78-AC28-A5EED14375F8}"/>
                  </a:ext>
                </a:extLst>
              </p:cNvPr>
              <p:cNvSpPr/>
              <p:nvPr/>
            </p:nvSpPr>
            <p:spPr>
              <a:xfrm>
                <a:off x="8456168" y="4821936"/>
                <a:ext cx="319723" cy="707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TextBox 42">
                <a:extLst>
                  <a:ext uri="{FF2B5EF4-FFF2-40B4-BE49-F238E27FC236}">
                    <a16:creationId xmlns:a16="http://schemas.microsoft.com/office/drawing/2014/main" id="{FE65150D-3291-F22E-6760-D8ED0CEEFE48}"/>
                  </a:ext>
                </a:extLst>
              </p:cNvPr>
              <p:cNvSpPr txBox="1"/>
              <p:nvPr/>
            </p:nvSpPr>
            <p:spPr>
              <a:xfrm>
                <a:off x="3825592" y="684444"/>
                <a:ext cx="293670" cy="307777"/>
              </a:xfrm>
              <a:prstGeom prst="rect">
                <a:avLst/>
              </a:prstGeom>
              <a:noFill/>
            </p:spPr>
            <p:txBody>
              <a:bodyPr wrap="none" rtlCol="0">
                <a:spAutoFit/>
              </a:bodyPr>
              <a:lstStyle/>
              <a:p>
                <a:r>
                  <a:rPr lang="en-CA" sz="1400" b="1" dirty="0"/>
                  <a:t>A</a:t>
                </a:r>
              </a:p>
            </p:txBody>
          </p:sp>
          <p:sp>
            <p:nvSpPr>
              <p:cNvPr id="44" name="TextBox 43">
                <a:extLst>
                  <a:ext uri="{FF2B5EF4-FFF2-40B4-BE49-F238E27FC236}">
                    <a16:creationId xmlns:a16="http://schemas.microsoft.com/office/drawing/2014/main" id="{42F131A2-326B-E637-B3FE-1E82CBEBF117}"/>
                  </a:ext>
                </a:extLst>
              </p:cNvPr>
              <p:cNvSpPr txBox="1"/>
              <p:nvPr/>
            </p:nvSpPr>
            <p:spPr>
              <a:xfrm>
                <a:off x="8473201" y="809461"/>
                <a:ext cx="285656" cy="307777"/>
              </a:xfrm>
              <a:prstGeom prst="rect">
                <a:avLst/>
              </a:prstGeom>
              <a:noFill/>
            </p:spPr>
            <p:txBody>
              <a:bodyPr wrap="none" rtlCol="0">
                <a:spAutoFit/>
              </a:bodyPr>
              <a:lstStyle/>
              <a:p>
                <a:r>
                  <a:rPr lang="en-CA" sz="1400" b="1" dirty="0"/>
                  <a:t>B</a:t>
                </a:r>
              </a:p>
            </p:txBody>
          </p:sp>
          <p:sp>
            <p:nvSpPr>
              <p:cNvPr id="45" name="TextBox 44">
                <a:extLst>
                  <a:ext uri="{FF2B5EF4-FFF2-40B4-BE49-F238E27FC236}">
                    <a16:creationId xmlns:a16="http://schemas.microsoft.com/office/drawing/2014/main" id="{498F0442-4C8C-BB10-6815-D3A29639AB8F}"/>
                  </a:ext>
                </a:extLst>
              </p:cNvPr>
              <p:cNvSpPr txBox="1"/>
              <p:nvPr/>
            </p:nvSpPr>
            <p:spPr>
              <a:xfrm>
                <a:off x="3788481" y="4445032"/>
                <a:ext cx="279244" cy="307777"/>
              </a:xfrm>
              <a:prstGeom prst="rect">
                <a:avLst/>
              </a:prstGeom>
              <a:noFill/>
            </p:spPr>
            <p:txBody>
              <a:bodyPr wrap="none" rtlCol="0">
                <a:spAutoFit/>
              </a:bodyPr>
              <a:lstStyle/>
              <a:p>
                <a:r>
                  <a:rPr lang="en-CA" sz="1400" b="1" dirty="0"/>
                  <a:t>C</a:t>
                </a:r>
              </a:p>
            </p:txBody>
          </p:sp>
        </p:grpSp>
        <p:sp>
          <p:nvSpPr>
            <p:cNvPr id="2" name="Rectangle 1">
              <a:extLst>
                <a:ext uri="{FF2B5EF4-FFF2-40B4-BE49-F238E27FC236}">
                  <a16:creationId xmlns:a16="http://schemas.microsoft.com/office/drawing/2014/main" id="{542E0805-1B1F-2B75-FCD4-64C067357905}"/>
                </a:ext>
              </a:extLst>
            </p:cNvPr>
            <p:cNvSpPr/>
            <p:nvPr/>
          </p:nvSpPr>
          <p:spPr>
            <a:xfrm>
              <a:off x="6839950" y="809461"/>
              <a:ext cx="1174497" cy="12429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4D3A0BF-7156-D819-A826-71828AE9FF4F}"/>
                </a:ext>
              </a:extLst>
            </p:cNvPr>
            <p:cNvSpPr txBox="1"/>
            <p:nvPr/>
          </p:nvSpPr>
          <p:spPr>
            <a:xfrm>
              <a:off x="6629877" y="1389007"/>
              <a:ext cx="1686680" cy="276999"/>
            </a:xfrm>
            <a:prstGeom prst="rect">
              <a:avLst/>
            </a:prstGeom>
            <a:noFill/>
          </p:spPr>
          <p:txBody>
            <a:bodyPr wrap="none" rtlCol="0">
              <a:spAutoFit/>
            </a:bodyPr>
            <a:lstStyle/>
            <a:p>
              <a:r>
                <a:rPr lang="en-CA" sz="1200" dirty="0">
                  <a:latin typeface="Arial" panose="020B0604020202020204" pitchFamily="34" charset="0"/>
                  <a:cs typeface="Arial" panose="020B0604020202020204" pitchFamily="34" charset="0"/>
                </a:rPr>
                <a:t>not detected by eDNA</a:t>
              </a:r>
            </a:p>
          </p:txBody>
        </p:sp>
        <p:sp>
          <p:nvSpPr>
            <p:cNvPr id="4" name="TextBox 3">
              <a:extLst>
                <a:ext uri="{FF2B5EF4-FFF2-40B4-BE49-F238E27FC236}">
                  <a16:creationId xmlns:a16="http://schemas.microsoft.com/office/drawing/2014/main" id="{0C33C5FB-4C21-482E-4D50-2588DBEF8DF8}"/>
                </a:ext>
              </a:extLst>
            </p:cNvPr>
            <p:cNvSpPr txBox="1"/>
            <p:nvPr/>
          </p:nvSpPr>
          <p:spPr>
            <a:xfrm>
              <a:off x="6629876" y="1609590"/>
              <a:ext cx="1430200" cy="276999"/>
            </a:xfrm>
            <a:prstGeom prst="rect">
              <a:avLst/>
            </a:prstGeom>
            <a:noFill/>
          </p:spPr>
          <p:txBody>
            <a:bodyPr wrap="none" rtlCol="0">
              <a:spAutoFit/>
            </a:bodyPr>
            <a:lstStyle/>
            <a:p>
              <a:r>
                <a:rPr lang="en-CA" sz="1200" dirty="0">
                  <a:latin typeface="Arial" panose="020B0604020202020204" pitchFamily="34" charset="0"/>
                  <a:cs typeface="Arial" panose="020B0604020202020204" pitchFamily="34" charset="0"/>
                </a:rPr>
                <a:t>detected by eDNA</a:t>
              </a:r>
            </a:p>
          </p:txBody>
        </p:sp>
        <p:sp>
          <p:nvSpPr>
            <p:cNvPr id="5" name="TextBox 4">
              <a:extLst>
                <a:ext uri="{FF2B5EF4-FFF2-40B4-BE49-F238E27FC236}">
                  <a16:creationId xmlns:a16="http://schemas.microsoft.com/office/drawing/2014/main" id="{089C9201-E30A-F829-1620-5D557BECA39B}"/>
                </a:ext>
              </a:extLst>
            </p:cNvPr>
            <p:cNvSpPr txBox="1"/>
            <p:nvPr/>
          </p:nvSpPr>
          <p:spPr>
            <a:xfrm>
              <a:off x="4949744" y="4230045"/>
              <a:ext cx="2922595" cy="276999"/>
            </a:xfrm>
            <a:prstGeom prst="rect">
              <a:avLst/>
            </a:prstGeom>
            <a:solidFill>
              <a:schemeClr val="bg1"/>
            </a:solidFill>
          </p:spPr>
          <p:txBody>
            <a:bodyPr wrap="none" rtlCol="0">
              <a:spAutoFit/>
            </a:bodyPr>
            <a:lstStyle/>
            <a:p>
              <a:r>
                <a:rPr lang="en-CA" sz="1200" dirty="0">
                  <a:latin typeface="Arial" panose="020B0604020202020204" pitchFamily="34" charset="0"/>
                  <a:cs typeface="Arial" panose="020B0604020202020204" pitchFamily="34" charset="0"/>
                </a:rPr>
                <a:t>rank biomass density from beach seines</a:t>
              </a:r>
            </a:p>
          </p:txBody>
        </p:sp>
      </p:grpSp>
    </p:spTree>
    <p:extLst>
      <p:ext uri="{BB962C8B-B14F-4D97-AF65-F5344CB8AC3E}">
        <p14:creationId xmlns:p14="http://schemas.microsoft.com/office/powerpoint/2010/main" val="2607965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2945810-0EC4-3564-61F0-061A130D8D16}"/>
              </a:ext>
            </a:extLst>
          </p:cNvPr>
          <p:cNvGrpSpPr/>
          <p:nvPr/>
        </p:nvGrpSpPr>
        <p:grpSpPr>
          <a:xfrm>
            <a:off x="2438392" y="1600196"/>
            <a:ext cx="7315215" cy="3657607"/>
            <a:chOff x="2438392" y="1600196"/>
            <a:chExt cx="7315215" cy="3657607"/>
          </a:xfrm>
        </p:grpSpPr>
        <p:pic>
          <p:nvPicPr>
            <p:cNvPr id="16" name="Picture 15" descr="A comparison of a graph&#10;&#10;Description automatically generated with medium confidence">
              <a:extLst>
                <a:ext uri="{FF2B5EF4-FFF2-40B4-BE49-F238E27FC236}">
                  <a16:creationId xmlns:a16="http://schemas.microsoft.com/office/drawing/2014/main" id="{9EF433B2-853F-07FB-0296-0FC700C55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92" y="1600196"/>
              <a:ext cx="7315215" cy="3657607"/>
            </a:xfrm>
            <a:prstGeom prst="rect">
              <a:avLst/>
            </a:prstGeom>
          </p:spPr>
        </p:pic>
        <p:sp>
          <p:nvSpPr>
            <p:cNvPr id="17" name="Rectangle 16">
              <a:extLst>
                <a:ext uri="{FF2B5EF4-FFF2-40B4-BE49-F238E27FC236}">
                  <a16:creationId xmlns:a16="http://schemas.microsoft.com/office/drawing/2014/main" id="{121AF4BB-C3F8-A876-614D-94BE3EBFA2B4}"/>
                </a:ext>
              </a:extLst>
            </p:cNvPr>
            <p:cNvSpPr/>
            <p:nvPr/>
          </p:nvSpPr>
          <p:spPr>
            <a:xfrm>
              <a:off x="4026694" y="1962150"/>
              <a:ext cx="338137" cy="4524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67ECE07-A168-2228-9BAF-40D1B8935D3D}"/>
                </a:ext>
              </a:extLst>
            </p:cNvPr>
            <p:cNvGrpSpPr/>
            <p:nvPr/>
          </p:nvGrpSpPr>
          <p:grpSpPr>
            <a:xfrm>
              <a:off x="4083050" y="2034384"/>
              <a:ext cx="193675" cy="275427"/>
              <a:chOff x="4083050" y="2034384"/>
              <a:chExt cx="193675" cy="275427"/>
            </a:xfrm>
          </p:grpSpPr>
          <p:sp>
            <p:nvSpPr>
              <p:cNvPr id="4" name="Isosceles Triangle 3">
                <a:extLst>
                  <a:ext uri="{FF2B5EF4-FFF2-40B4-BE49-F238E27FC236}">
                    <a16:creationId xmlns:a16="http://schemas.microsoft.com/office/drawing/2014/main" id="{E951D05A-915E-4236-41E5-049B996374B5}"/>
                  </a:ext>
                </a:extLst>
              </p:cNvPr>
              <p:cNvSpPr/>
              <p:nvPr/>
            </p:nvSpPr>
            <p:spPr>
              <a:xfrm>
                <a:off x="4114006" y="2201070"/>
                <a:ext cx="134144" cy="108741"/>
              </a:xfrm>
              <a:prstGeom prst="triangle">
                <a:avLst/>
              </a:prstGeom>
              <a:solidFill>
                <a:srgbClr val="E69F00"/>
              </a:solidFill>
              <a:ln>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a:extLst>
                  <a:ext uri="{FF2B5EF4-FFF2-40B4-BE49-F238E27FC236}">
                    <a16:creationId xmlns:a16="http://schemas.microsoft.com/office/drawing/2014/main" id="{06008507-0AA4-49E6-054B-A07569E2DAF8}"/>
                  </a:ext>
                </a:extLst>
              </p:cNvPr>
              <p:cNvCxnSpPr>
                <a:cxnSpLocks/>
              </p:cNvCxnSpPr>
              <p:nvPr/>
            </p:nvCxnSpPr>
            <p:spPr>
              <a:xfrm>
                <a:off x="4083050" y="2266950"/>
                <a:ext cx="193675" cy="0"/>
              </a:xfrm>
              <a:prstGeom prst="line">
                <a:avLst/>
              </a:prstGeom>
              <a:ln w="28575">
                <a:solidFill>
                  <a:srgbClr val="E69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415750-EE3B-CEB1-0EDA-CE8D8CF9EEE6}"/>
                  </a:ext>
                </a:extLst>
              </p:cNvPr>
              <p:cNvCxnSpPr>
                <a:cxnSpLocks/>
              </p:cNvCxnSpPr>
              <p:nvPr/>
            </p:nvCxnSpPr>
            <p:spPr>
              <a:xfrm>
                <a:off x="4083050" y="2085975"/>
                <a:ext cx="193675" cy="0"/>
              </a:xfrm>
              <a:prstGeom prst="line">
                <a:avLst/>
              </a:prstGeom>
              <a:ln w="28575">
                <a:solidFill>
                  <a:srgbClr val="D55E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3C9A8AD-B6FC-9F6F-35A6-FDF859C94176}"/>
                  </a:ext>
                </a:extLst>
              </p:cNvPr>
              <p:cNvSpPr/>
              <p:nvPr/>
            </p:nvSpPr>
            <p:spPr>
              <a:xfrm>
                <a:off x="4130674" y="2034384"/>
                <a:ext cx="98425" cy="98425"/>
              </a:xfrm>
              <a:prstGeom prst="ellipse">
                <a:avLst/>
              </a:prstGeom>
              <a:solidFill>
                <a:srgbClr val="D55E00"/>
              </a:solidFill>
              <a:ln>
                <a:solidFill>
                  <a:srgbClr val="D55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extLst>
      <p:ext uri="{BB962C8B-B14F-4D97-AF65-F5344CB8AC3E}">
        <p14:creationId xmlns:p14="http://schemas.microsoft.com/office/powerpoint/2010/main" val="96100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descr="A black and orange text&#10;&#10;Description automatically generated with medium confidence">
            <a:extLst>
              <a:ext uri="{FF2B5EF4-FFF2-40B4-BE49-F238E27FC236}">
                <a16:creationId xmlns:a16="http://schemas.microsoft.com/office/drawing/2014/main" id="{CA4BA7DD-9781-82A8-6C12-37FE57EA95E5}"/>
              </a:ext>
            </a:extLst>
          </p:cNvPr>
          <p:cNvPicPr>
            <a:picLocks noChangeAspect="1"/>
          </p:cNvPicPr>
          <p:nvPr/>
        </p:nvPicPr>
        <p:blipFill rotWithShape="1">
          <a:blip r:embed="rId2">
            <a:extLst>
              <a:ext uri="{28A0092B-C50C-407E-A947-70E740481C1C}">
                <a14:useLocalDpi xmlns:a14="http://schemas.microsoft.com/office/drawing/2010/main" val="0"/>
              </a:ext>
            </a:extLst>
          </a:blip>
          <a:srcRect b="1759"/>
          <a:stretch/>
        </p:blipFill>
        <p:spPr>
          <a:xfrm>
            <a:off x="60960" y="0"/>
            <a:ext cx="12070080" cy="6737376"/>
          </a:xfrm>
          <a:prstGeom prst="rect">
            <a:avLst/>
          </a:prstGeom>
        </p:spPr>
      </p:pic>
      <p:sp>
        <p:nvSpPr>
          <p:cNvPr id="45" name="Rectangle 44">
            <a:extLst>
              <a:ext uri="{FF2B5EF4-FFF2-40B4-BE49-F238E27FC236}">
                <a16:creationId xmlns:a16="http://schemas.microsoft.com/office/drawing/2014/main" id="{5E01B2D6-1101-C866-BBE5-54D13627F830}"/>
              </a:ext>
            </a:extLst>
          </p:cNvPr>
          <p:cNvSpPr/>
          <p:nvPr/>
        </p:nvSpPr>
        <p:spPr>
          <a:xfrm>
            <a:off x="6807428" y="515295"/>
            <a:ext cx="368457" cy="1356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70626FC7-F3C0-20C7-F049-B2ED354EECFE}"/>
              </a:ext>
            </a:extLst>
          </p:cNvPr>
          <p:cNvSpPr/>
          <p:nvPr/>
        </p:nvSpPr>
        <p:spPr>
          <a:xfrm>
            <a:off x="2390461" y="569537"/>
            <a:ext cx="3369589" cy="11073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8" name="Group 57">
            <a:extLst>
              <a:ext uri="{FF2B5EF4-FFF2-40B4-BE49-F238E27FC236}">
                <a16:creationId xmlns:a16="http://schemas.microsoft.com/office/drawing/2014/main" id="{E5CE5F98-0F20-706F-39B2-EBC23AAFFCA0}"/>
              </a:ext>
            </a:extLst>
          </p:cNvPr>
          <p:cNvGrpSpPr/>
          <p:nvPr/>
        </p:nvGrpSpPr>
        <p:grpSpPr>
          <a:xfrm>
            <a:off x="8535330" y="538432"/>
            <a:ext cx="3100529" cy="1715854"/>
            <a:chOff x="12521879" y="936471"/>
            <a:chExt cx="3100529" cy="1715854"/>
          </a:xfrm>
        </p:grpSpPr>
        <p:sp>
          <p:nvSpPr>
            <p:cNvPr id="41" name="TextBox 40">
              <a:extLst>
                <a:ext uri="{FF2B5EF4-FFF2-40B4-BE49-F238E27FC236}">
                  <a16:creationId xmlns:a16="http://schemas.microsoft.com/office/drawing/2014/main" id="{E762A5EB-2B36-3702-BA1A-045E71C04441}"/>
                </a:ext>
              </a:extLst>
            </p:cNvPr>
            <p:cNvSpPr txBox="1"/>
            <p:nvPr/>
          </p:nvSpPr>
          <p:spPr>
            <a:xfrm>
              <a:off x="12521879" y="936471"/>
              <a:ext cx="3100529" cy="1715854"/>
            </a:xfrm>
            <a:prstGeom prst="rect">
              <a:avLst/>
            </a:prstGeom>
            <a:solidFill>
              <a:schemeClr val="bg1"/>
            </a:solidFill>
            <a:ln>
              <a:noFill/>
            </a:ln>
          </p:spPr>
          <p:txBody>
            <a:bodyPr wrap="none" rtlCol="0">
              <a:spAutoFit/>
            </a:bodyPr>
            <a:lstStyle/>
            <a:p>
              <a:pPr>
                <a:spcBef>
                  <a:spcPts val="300"/>
                </a:spcBef>
              </a:pPr>
              <a:r>
                <a:rPr lang="en-CA" sz="1100" u="sng" dirty="0">
                  <a:latin typeface="Arial" panose="020B0604020202020204" pitchFamily="34" charset="0"/>
                  <a:cs typeface="Arial" panose="020B0604020202020204" pitchFamily="34" charset="0"/>
                </a:rPr>
                <a:t>Local observations</a:t>
              </a:r>
            </a:p>
            <a:p>
              <a:pPr>
                <a:spcBef>
                  <a:spcPts val="300"/>
                </a:spcBef>
              </a:pPr>
              <a:r>
                <a:rPr lang="en-CA" sz="1100" dirty="0">
                  <a:latin typeface="Arial" panose="020B0604020202020204" pitchFamily="34" charset="0"/>
                  <a:cs typeface="Arial" panose="020B0604020202020204" pitchFamily="34" charset="0"/>
                </a:rPr>
                <a:t>       detected with both methods (n = 386)</a:t>
              </a:r>
            </a:p>
            <a:p>
              <a:pPr>
                <a:spcBef>
                  <a:spcPts val="300"/>
                </a:spcBef>
              </a:pPr>
              <a:r>
                <a:rPr lang="en-CA" sz="1100" dirty="0">
                  <a:latin typeface="Arial" panose="020B0604020202020204" pitchFamily="34" charset="0"/>
                  <a:cs typeface="Arial" panose="020B0604020202020204" pitchFamily="34" charset="0"/>
                </a:rPr>
                <a:t>       beach seine detection only (n = 233)</a:t>
              </a:r>
            </a:p>
            <a:p>
              <a:pPr>
                <a:spcBef>
                  <a:spcPts val="300"/>
                </a:spcBef>
              </a:pPr>
              <a:r>
                <a:rPr lang="en-CA" sz="1100" dirty="0">
                  <a:latin typeface="Arial" panose="020B0604020202020204" pitchFamily="34" charset="0"/>
                  <a:cs typeface="Arial" panose="020B0604020202020204" pitchFamily="34" charset="0"/>
                </a:rPr>
                <a:t>       eDNA detection only (n = 682)</a:t>
              </a:r>
            </a:p>
            <a:p>
              <a:pPr>
                <a:spcBef>
                  <a:spcPts val="300"/>
                </a:spcBef>
              </a:pPr>
              <a:r>
                <a:rPr lang="en-CA" sz="1100" dirty="0">
                  <a:latin typeface="Arial" panose="020B0604020202020204" pitchFamily="34" charset="0"/>
                  <a:cs typeface="Arial" panose="020B0604020202020204" pitchFamily="34" charset="0"/>
                </a:rPr>
                <a:t>       not detected with either method (n = 2517)</a:t>
              </a:r>
            </a:p>
            <a:p>
              <a:pPr>
                <a:spcBef>
                  <a:spcPts val="300"/>
                </a:spcBef>
              </a:pPr>
              <a:r>
                <a:rPr lang="en-CA" sz="1100" u="sng" dirty="0">
                  <a:latin typeface="Arial" panose="020B0604020202020204" pitchFamily="34" charset="0"/>
                  <a:cs typeface="Arial" panose="020B0604020202020204" pitchFamily="34" charset="0"/>
                </a:rPr>
                <a:t>Regional observations</a:t>
              </a:r>
            </a:p>
            <a:p>
              <a:pPr>
                <a:spcBef>
                  <a:spcPts val="300"/>
                </a:spcBef>
              </a:pPr>
              <a:r>
                <a:rPr lang="en-CA" sz="1100" dirty="0">
                  <a:latin typeface="Arial" panose="020B0604020202020204" pitchFamily="34" charset="0"/>
                  <a:cs typeface="Arial" panose="020B0604020202020204" pitchFamily="34" charset="0"/>
                </a:rPr>
                <a:t>       detected only with beach seining</a:t>
              </a:r>
            </a:p>
            <a:p>
              <a:pPr>
                <a:spcBef>
                  <a:spcPts val="300"/>
                </a:spcBef>
              </a:pPr>
              <a:r>
                <a:rPr lang="en-CA" sz="1100" dirty="0">
                  <a:latin typeface="Arial" panose="020B0604020202020204" pitchFamily="34" charset="0"/>
                  <a:cs typeface="Arial" panose="020B0604020202020204" pitchFamily="34" charset="0"/>
                </a:rPr>
                <a:t>       detected only with eDNA</a:t>
              </a:r>
            </a:p>
          </p:txBody>
        </p:sp>
        <p:pic>
          <p:nvPicPr>
            <p:cNvPr id="42" name="Picture 41" descr="A picture containing timeline&#10;&#10;Description automatically generated">
              <a:extLst>
                <a:ext uri="{FF2B5EF4-FFF2-40B4-BE49-F238E27FC236}">
                  <a16:creationId xmlns:a16="http://schemas.microsoft.com/office/drawing/2014/main" id="{C5085EB6-D302-B45C-C6B7-3C3003D4F869}"/>
                </a:ext>
              </a:extLst>
            </p:cNvPr>
            <p:cNvPicPr>
              <a:picLocks noChangeAspect="1"/>
            </p:cNvPicPr>
            <p:nvPr/>
          </p:nvPicPr>
          <p:blipFill rotWithShape="1">
            <a:blip r:embed="rId3">
              <a:extLst>
                <a:ext uri="{28A0092B-C50C-407E-A947-70E740481C1C}">
                  <a14:useLocalDpi xmlns:a14="http://schemas.microsoft.com/office/drawing/2010/main" val="0"/>
                </a:ext>
              </a:extLst>
            </a:blip>
            <a:srcRect l="20458" t="11650" r="77220" b="76200"/>
            <a:stretch/>
          </p:blipFill>
          <p:spPr>
            <a:xfrm>
              <a:off x="12582573" y="1193732"/>
              <a:ext cx="254646" cy="775212"/>
            </a:xfrm>
            <a:prstGeom prst="rect">
              <a:avLst/>
            </a:prstGeom>
            <a:ln>
              <a:noFill/>
            </a:ln>
          </p:spPr>
        </p:pic>
        <p:sp>
          <p:nvSpPr>
            <p:cNvPr id="43" name="Isosceles Triangle 42">
              <a:extLst>
                <a:ext uri="{FF2B5EF4-FFF2-40B4-BE49-F238E27FC236}">
                  <a16:creationId xmlns:a16="http://schemas.microsoft.com/office/drawing/2014/main" id="{8A601D45-FF25-BE34-EB2F-9485EADC2FD5}"/>
                </a:ext>
              </a:extLst>
            </p:cNvPr>
            <p:cNvSpPr/>
            <p:nvPr/>
          </p:nvSpPr>
          <p:spPr>
            <a:xfrm>
              <a:off x="12658669" y="2271634"/>
              <a:ext cx="94991" cy="76198"/>
            </a:xfrm>
            <a:prstGeom prst="triangle">
              <a:avLst/>
            </a:prstGeom>
            <a:solidFill>
              <a:srgbClr val="EBA90A"/>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Isosceles Triangle 43">
              <a:extLst>
                <a:ext uri="{FF2B5EF4-FFF2-40B4-BE49-F238E27FC236}">
                  <a16:creationId xmlns:a16="http://schemas.microsoft.com/office/drawing/2014/main" id="{CBF60A3E-8EF6-F8FF-30CD-89FEF44A76BF}"/>
                </a:ext>
              </a:extLst>
            </p:cNvPr>
            <p:cNvSpPr/>
            <p:nvPr/>
          </p:nvSpPr>
          <p:spPr>
            <a:xfrm>
              <a:off x="12653972" y="2479125"/>
              <a:ext cx="94991" cy="76198"/>
            </a:xfrm>
            <a:prstGeom prst="triangle">
              <a:avLst/>
            </a:prstGeom>
            <a:solidFill>
              <a:srgbClr val="D55E00"/>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8" name="Picture 7" descr="A diagram of a venn diagram&#10;&#10;Description automatically generated">
            <a:extLst>
              <a:ext uri="{FF2B5EF4-FFF2-40B4-BE49-F238E27FC236}">
                <a16:creationId xmlns:a16="http://schemas.microsoft.com/office/drawing/2014/main" id="{5F0F3EF7-C34D-648D-E4AB-A520B8B9D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004" y="843083"/>
            <a:ext cx="1624572" cy="934783"/>
          </a:xfrm>
          <a:prstGeom prst="rect">
            <a:avLst/>
          </a:prstGeom>
        </p:spPr>
      </p:pic>
      <p:sp>
        <p:nvSpPr>
          <p:cNvPr id="9" name="Oval 8">
            <a:extLst>
              <a:ext uri="{FF2B5EF4-FFF2-40B4-BE49-F238E27FC236}">
                <a16:creationId xmlns:a16="http://schemas.microsoft.com/office/drawing/2014/main" id="{76028696-B912-3D56-8FF6-FAF30C092C06}"/>
              </a:ext>
            </a:extLst>
          </p:cNvPr>
          <p:cNvSpPr/>
          <p:nvPr/>
        </p:nvSpPr>
        <p:spPr>
          <a:xfrm>
            <a:off x="4876822" y="850833"/>
            <a:ext cx="916610" cy="916782"/>
          </a:xfrm>
          <a:prstGeom prst="ellipse">
            <a:avLst/>
          </a:prstGeom>
          <a:solidFill>
            <a:srgbClr val="D55E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F02949F0-84E4-978F-C196-54DB1C7764DE}"/>
              </a:ext>
            </a:extLst>
          </p:cNvPr>
          <p:cNvSpPr/>
          <p:nvPr/>
        </p:nvSpPr>
        <p:spPr>
          <a:xfrm>
            <a:off x="5422106" y="919163"/>
            <a:ext cx="786796" cy="783431"/>
          </a:xfrm>
          <a:prstGeom prst="ellipse">
            <a:avLst/>
          </a:prstGeom>
          <a:solidFill>
            <a:srgbClr val="EBA90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reeform: Shape 14">
            <a:extLst>
              <a:ext uri="{FF2B5EF4-FFF2-40B4-BE49-F238E27FC236}">
                <a16:creationId xmlns:a16="http://schemas.microsoft.com/office/drawing/2014/main" id="{743AD28F-06C8-CA54-6115-4B947B54B65D}"/>
              </a:ext>
            </a:extLst>
          </p:cNvPr>
          <p:cNvSpPr/>
          <p:nvPr/>
        </p:nvSpPr>
        <p:spPr>
          <a:xfrm>
            <a:off x="5422106" y="964893"/>
            <a:ext cx="371326" cy="690662"/>
          </a:xfrm>
          <a:custGeom>
            <a:avLst/>
            <a:gdLst>
              <a:gd name="connsiteX0" fmla="*/ 212614 w 371326"/>
              <a:gd name="connsiteY0" fmla="*/ 0 h 690662"/>
              <a:gd name="connsiteX1" fmla="*/ 237092 w 371326"/>
              <a:gd name="connsiteY1" fmla="*/ 20200 h 690662"/>
              <a:gd name="connsiteX2" fmla="*/ 371326 w 371326"/>
              <a:gd name="connsiteY2" fmla="*/ 344331 h 690662"/>
              <a:gd name="connsiteX3" fmla="*/ 237092 w 371326"/>
              <a:gd name="connsiteY3" fmla="*/ 668462 h 690662"/>
              <a:gd name="connsiteX4" fmla="*/ 210191 w 371326"/>
              <a:gd name="connsiteY4" fmla="*/ 690662 h 690662"/>
              <a:gd name="connsiteX5" fmla="*/ 173445 w 371326"/>
              <a:gd name="connsiteY5" fmla="*/ 670803 h 690662"/>
              <a:gd name="connsiteX6" fmla="*/ 0 w 371326"/>
              <a:gd name="connsiteY6" fmla="*/ 345986 h 690662"/>
              <a:gd name="connsiteX7" fmla="*/ 173445 w 371326"/>
              <a:gd name="connsiteY7" fmla="*/ 21169 h 690662"/>
              <a:gd name="connsiteX8" fmla="*/ 212614 w 371326"/>
              <a:gd name="connsiteY8" fmla="*/ 0 h 69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326" h="690662">
                <a:moveTo>
                  <a:pt x="212614" y="0"/>
                </a:moveTo>
                <a:lnTo>
                  <a:pt x="237092" y="20200"/>
                </a:lnTo>
                <a:cubicBezTo>
                  <a:pt x="320029" y="103152"/>
                  <a:pt x="371326" y="217750"/>
                  <a:pt x="371326" y="344331"/>
                </a:cubicBezTo>
                <a:cubicBezTo>
                  <a:pt x="371326" y="470912"/>
                  <a:pt x="320029" y="585510"/>
                  <a:pt x="237092" y="668462"/>
                </a:cubicBezTo>
                <a:lnTo>
                  <a:pt x="210191" y="690662"/>
                </a:lnTo>
                <a:lnTo>
                  <a:pt x="173445" y="670803"/>
                </a:lnTo>
                <a:cubicBezTo>
                  <a:pt x="68801" y="600409"/>
                  <a:pt x="0" y="481198"/>
                  <a:pt x="0" y="345986"/>
                </a:cubicBezTo>
                <a:cubicBezTo>
                  <a:pt x="0" y="210774"/>
                  <a:pt x="68801" y="91563"/>
                  <a:pt x="173445" y="21169"/>
                </a:cubicBezTo>
                <a:lnTo>
                  <a:pt x="212614"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Tree>
    <p:extLst>
      <p:ext uri="{BB962C8B-B14F-4D97-AF65-F5344CB8AC3E}">
        <p14:creationId xmlns:p14="http://schemas.microsoft.com/office/powerpoint/2010/main" val="2327927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28651</TotalTime>
  <Words>1161</Words>
  <Application>Microsoft Office PowerPoint</Application>
  <PresentationFormat>Widescreen</PresentationFormat>
  <Paragraphs>115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Millard-Martin</dc:creator>
  <cp:lastModifiedBy>Ben Millard-Martin</cp:lastModifiedBy>
  <cp:revision>2</cp:revision>
  <dcterms:created xsi:type="dcterms:W3CDTF">2023-07-10T13:47:18Z</dcterms:created>
  <dcterms:modified xsi:type="dcterms:W3CDTF">2024-03-04T16:39:18Z</dcterms:modified>
</cp:coreProperties>
</file>